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48" r:id="rId5"/>
  </p:sldMasterIdLst>
  <p:notesMasterIdLst>
    <p:notesMasterId r:id="rId17"/>
  </p:notesMasterIdLst>
  <p:sldIdLst>
    <p:sldId id="297" r:id="rId6"/>
    <p:sldId id="298" r:id="rId7"/>
    <p:sldId id="301" r:id="rId8"/>
    <p:sldId id="302" r:id="rId9"/>
    <p:sldId id="299" r:id="rId10"/>
    <p:sldId id="303" r:id="rId11"/>
    <p:sldId id="304" r:id="rId12"/>
    <p:sldId id="305" r:id="rId13"/>
    <p:sldId id="306" r:id="rId14"/>
    <p:sldId id="307" r:id="rId15"/>
    <p:sldId id="30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DD5CA8-7F67-495E-BA9C-08FC717FCD30}">
          <p14:sldIdLst>
            <p14:sldId id="297"/>
            <p14:sldId id="298"/>
            <p14:sldId id="301"/>
            <p14:sldId id="302"/>
            <p14:sldId id="299"/>
            <p14:sldId id="303"/>
            <p14:sldId id="304"/>
            <p14:sldId id="305"/>
            <p14:sldId id="306"/>
            <p14:sldId id="307"/>
            <p14:sldId id="309"/>
          </p14:sldIdLst>
        </p14:section>
      </p14:sectionLst>
    </p:ext>
    <p:ext uri="{EFAFB233-063F-42B5-8137-9DF3F51BA10A}">
      <p15:sldGuideLst xmlns:p15="http://schemas.microsoft.com/office/powerpoint/2012/main">
        <p15:guide id="1" orient="horz" pos="528" userDrawn="1">
          <p15:clr>
            <a:srgbClr val="A4A3A4"/>
          </p15:clr>
        </p15:guide>
        <p15:guide id="2" pos="3840" userDrawn="1">
          <p15:clr>
            <a:srgbClr val="A4A3A4"/>
          </p15:clr>
        </p15:guide>
        <p15:guide id="3" orient="horz" pos="744" userDrawn="1">
          <p15:clr>
            <a:srgbClr val="A4A3A4"/>
          </p15:clr>
        </p15:guide>
        <p15:guide id="4" orient="horz" pos="840" userDrawn="1">
          <p15:clr>
            <a:srgbClr val="A4A3A4"/>
          </p15:clr>
        </p15:guide>
        <p15:guide id="5" orient="horz" pos="10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W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12D"/>
    <a:srgbClr val="004473"/>
    <a:srgbClr val="FFA300"/>
    <a:srgbClr val="F1633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A64D8-B6C3-4F0B-B408-4F10E9F6BC28}" v="11" dt="2021-11-17T19:12:50.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7"/>
    <p:restoredTop sz="78910" autoAdjust="0"/>
  </p:normalViewPr>
  <p:slideViewPr>
    <p:cSldViewPr snapToGrid="0" snapToObjects="1">
      <p:cViewPr varScale="1">
        <p:scale>
          <a:sx n="52" d="100"/>
          <a:sy n="52" d="100"/>
        </p:scale>
        <p:origin x="1396" y="60"/>
      </p:cViewPr>
      <p:guideLst>
        <p:guide orient="horz" pos="528"/>
        <p:guide pos="3840"/>
        <p:guide orient="horz" pos="744"/>
        <p:guide orient="horz" pos="840"/>
        <p:guide orient="horz" pos="1080"/>
      </p:guideLst>
    </p:cSldViewPr>
  </p:slideViewPr>
  <p:notesTextViewPr>
    <p:cViewPr>
      <p:scale>
        <a:sx n="1" d="1"/>
        <a:sy n="1" d="1"/>
      </p:scale>
      <p:origin x="0" y="0"/>
    </p:cViewPr>
  </p:notesTextViewPr>
  <p:sorterViewPr>
    <p:cViewPr>
      <p:scale>
        <a:sx n="197" d="100"/>
        <a:sy n="1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Nolan" userId="a6ea2742-4ffa-48d7-93ac-40b534111d1c" providerId="ADAL" clId="{35BA64D8-B6C3-4F0B-B408-4F10E9F6BC28}"/>
    <pc:docChg chg="undo custSel addSld delSld modSld sldOrd addMainMaster modMainMaster addSection delSection modSection">
      <pc:chgData name="Tina Nolan" userId="a6ea2742-4ffa-48d7-93ac-40b534111d1c" providerId="ADAL" clId="{35BA64D8-B6C3-4F0B-B408-4F10E9F6BC28}" dt="2021-11-17T19:18:27.833" v="421" actId="20577"/>
      <pc:docMkLst>
        <pc:docMk/>
      </pc:docMkLst>
      <pc:sldChg chg="modSp mod">
        <pc:chgData name="Tina Nolan" userId="a6ea2742-4ffa-48d7-93ac-40b534111d1c" providerId="ADAL" clId="{35BA64D8-B6C3-4F0B-B408-4F10E9F6BC28}" dt="2021-11-17T18:40:36.642" v="186" actId="20577"/>
        <pc:sldMkLst>
          <pc:docMk/>
          <pc:sldMk cId="2256203390" sldId="302"/>
        </pc:sldMkLst>
        <pc:spChg chg="mod">
          <ac:chgData name="Tina Nolan" userId="a6ea2742-4ffa-48d7-93ac-40b534111d1c" providerId="ADAL" clId="{35BA64D8-B6C3-4F0B-B408-4F10E9F6BC28}" dt="2021-11-17T18:40:36.642" v="186" actId="20577"/>
          <ac:spMkLst>
            <pc:docMk/>
            <pc:sldMk cId="2256203390" sldId="302"/>
            <ac:spMk id="3" creationId="{2DF54564-B36C-4F29-836D-6DDD371D576E}"/>
          </ac:spMkLst>
        </pc:spChg>
      </pc:sldChg>
      <pc:sldChg chg="addSp delSp modSp mod">
        <pc:chgData name="Tina Nolan" userId="a6ea2742-4ffa-48d7-93ac-40b534111d1c" providerId="ADAL" clId="{35BA64D8-B6C3-4F0B-B408-4F10E9F6BC28}" dt="2021-11-17T18:56:45.384" v="215" actId="478"/>
        <pc:sldMkLst>
          <pc:docMk/>
          <pc:sldMk cId="1948893037" sldId="303"/>
        </pc:sldMkLst>
        <pc:spChg chg="add del mod">
          <ac:chgData name="Tina Nolan" userId="a6ea2742-4ffa-48d7-93ac-40b534111d1c" providerId="ADAL" clId="{35BA64D8-B6C3-4F0B-B408-4F10E9F6BC28}" dt="2021-11-17T18:56:40.823" v="214" actId="478"/>
          <ac:spMkLst>
            <pc:docMk/>
            <pc:sldMk cId="1948893037" sldId="303"/>
            <ac:spMk id="8" creationId="{5630B62C-2AB8-4737-9D86-0A40E6F616A7}"/>
          </ac:spMkLst>
        </pc:spChg>
        <pc:cxnChg chg="add del mod">
          <ac:chgData name="Tina Nolan" userId="a6ea2742-4ffa-48d7-93ac-40b534111d1c" providerId="ADAL" clId="{35BA64D8-B6C3-4F0B-B408-4F10E9F6BC28}" dt="2021-11-17T18:56:45.384" v="215" actId="478"/>
          <ac:cxnSpMkLst>
            <pc:docMk/>
            <pc:sldMk cId="1948893037" sldId="303"/>
            <ac:cxnSpMk id="5" creationId="{0360532E-66BA-488C-B2CE-6205C91CFAFE}"/>
          </ac:cxnSpMkLst>
        </pc:cxnChg>
      </pc:sldChg>
      <pc:sldChg chg="modSp mod">
        <pc:chgData name="Tina Nolan" userId="a6ea2742-4ffa-48d7-93ac-40b534111d1c" providerId="ADAL" clId="{35BA64D8-B6C3-4F0B-B408-4F10E9F6BC28}" dt="2021-11-17T19:11:22.206" v="389" actId="20577"/>
        <pc:sldMkLst>
          <pc:docMk/>
          <pc:sldMk cId="2553664363" sldId="304"/>
        </pc:sldMkLst>
        <pc:spChg chg="mod">
          <ac:chgData name="Tina Nolan" userId="a6ea2742-4ffa-48d7-93ac-40b534111d1c" providerId="ADAL" clId="{35BA64D8-B6C3-4F0B-B408-4F10E9F6BC28}" dt="2021-11-17T19:11:22.206" v="389" actId="20577"/>
          <ac:spMkLst>
            <pc:docMk/>
            <pc:sldMk cId="2553664363" sldId="304"/>
            <ac:spMk id="3" creationId="{2DF54564-B36C-4F29-836D-6DDD371D576E}"/>
          </ac:spMkLst>
        </pc:spChg>
      </pc:sldChg>
      <pc:sldChg chg="modNotesTx">
        <pc:chgData name="Tina Nolan" userId="a6ea2742-4ffa-48d7-93ac-40b534111d1c" providerId="ADAL" clId="{35BA64D8-B6C3-4F0B-B408-4F10E9F6BC28}" dt="2021-11-17T19:18:27.833" v="421" actId="20577"/>
        <pc:sldMkLst>
          <pc:docMk/>
          <pc:sldMk cId="208557126" sldId="305"/>
        </pc:sldMkLst>
      </pc:sldChg>
      <pc:sldChg chg="addSp modSp add mod ord setBg chgLayout modNotesTx">
        <pc:chgData name="Tina Nolan" userId="a6ea2742-4ffa-48d7-93ac-40b534111d1c" providerId="ADAL" clId="{35BA64D8-B6C3-4F0B-B408-4F10E9F6BC28}" dt="2021-11-17T13:54:35.235" v="185" actId="20577"/>
        <pc:sldMkLst>
          <pc:docMk/>
          <pc:sldMk cId="4265098782" sldId="306"/>
        </pc:sldMkLst>
        <pc:spChg chg="mod ord">
          <ac:chgData name="Tina Nolan" userId="a6ea2742-4ffa-48d7-93ac-40b534111d1c" providerId="ADAL" clId="{35BA64D8-B6C3-4F0B-B408-4F10E9F6BC28}" dt="2021-11-17T13:50:32.785" v="93" actId="26606"/>
          <ac:spMkLst>
            <pc:docMk/>
            <pc:sldMk cId="4265098782" sldId="306"/>
            <ac:spMk id="2" creationId="{BBE225E8-3DBA-44C7-A3A0-010F52473C4C}"/>
          </ac:spMkLst>
        </pc:spChg>
        <pc:spChg chg="mod ord">
          <ac:chgData name="Tina Nolan" userId="a6ea2742-4ffa-48d7-93ac-40b534111d1c" providerId="ADAL" clId="{35BA64D8-B6C3-4F0B-B408-4F10E9F6BC28}" dt="2021-11-17T13:50:32.785" v="93" actId="26606"/>
          <ac:spMkLst>
            <pc:docMk/>
            <pc:sldMk cId="4265098782" sldId="306"/>
            <ac:spMk id="3" creationId="{2DF54564-B36C-4F29-836D-6DDD371D576E}"/>
          </ac:spMkLst>
        </pc:spChg>
        <pc:spChg chg="mod ord">
          <ac:chgData name="Tina Nolan" userId="a6ea2742-4ffa-48d7-93ac-40b534111d1c" providerId="ADAL" clId="{35BA64D8-B6C3-4F0B-B408-4F10E9F6BC28}" dt="2021-11-17T13:50:32.785" v="93" actId="26606"/>
          <ac:spMkLst>
            <pc:docMk/>
            <pc:sldMk cId="4265098782" sldId="306"/>
            <ac:spMk id="4" creationId="{915137A7-B3B1-4D06-97BC-8A74D2F4A2B3}"/>
          </ac:spMkLst>
        </pc:spChg>
        <pc:spChg chg="add mod">
          <ac:chgData name="Tina Nolan" userId="a6ea2742-4ffa-48d7-93ac-40b534111d1c" providerId="ADAL" clId="{35BA64D8-B6C3-4F0B-B408-4F10E9F6BC28}" dt="2021-11-17T13:52:51.439" v="181" actId="255"/>
          <ac:spMkLst>
            <pc:docMk/>
            <pc:sldMk cId="4265098782" sldId="306"/>
            <ac:spMk id="5" creationId="{18AAFC78-22C8-446B-A53D-3350A14DDB7A}"/>
          </ac:spMkLst>
        </pc:spChg>
        <pc:spChg chg="add">
          <ac:chgData name="Tina Nolan" userId="a6ea2742-4ffa-48d7-93ac-40b534111d1c" providerId="ADAL" clId="{35BA64D8-B6C3-4F0B-B408-4F10E9F6BC28}" dt="2021-11-17T13:50:32.785" v="93" actId="26606"/>
          <ac:spMkLst>
            <pc:docMk/>
            <pc:sldMk cId="4265098782" sldId="306"/>
            <ac:spMk id="9" creationId="{777A147A-9ED8-46B4-8660-1B3C2AA880B5}"/>
          </ac:spMkLst>
        </pc:spChg>
        <pc:spChg chg="add">
          <ac:chgData name="Tina Nolan" userId="a6ea2742-4ffa-48d7-93ac-40b534111d1c" providerId="ADAL" clId="{35BA64D8-B6C3-4F0B-B408-4F10E9F6BC28}" dt="2021-11-17T13:50:32.785" v="93" actId="26606"/>
          <ac:spMkLst>
            <pc:docMk/>
            <pc:sldMk cId="4265098782" sldId="306"/>
            <ac:spMk id="11" creationId="{5D6C15A0-C087-4593-8414-2B4EC1CDC3DE}"/>
          </ac:spMkLst>
        </pc:spChg>
      </pc:sldChg>
      <pc:sldChg chg="addSp delSp modSp new mod setBg modNotesTx">
        <pc:chgData name="Tina Nolan" userId="a6ea2742-4ffa-48d7-93ac-40b534111d1c" providerId="ADAL" clId="{35BA64D8-B6C3-4F0B-B408-4F10E9F6BC28}" dt="2021-11-17T19:06:18.956" v="231"/>
        <pc:sldMkLst>
          <pc:docMk/>
          <pc:sldMk cId="240127498" sldId="307"/>
        </pc:sldMkLst>
        <pc:spChg chg="del mod">
          <ac:chgData name="Tina Nolan" userId="a6ea2742-4ffa-48d7-93ac-40b534111d1c" providerId="ADAL" clId="{35BA64D8-B6C3-4F0B-B408-4F10E9F6BC28}" dt="2021-11-17T19:05:35.249" v="224" actId="26606"/>
          <ac:spMkLst>
            <pc:docMk/>
            <pc:sldMk cId="240127498" sldId="307"/>
            <ac:spMk id="2" creationId="{F1B7DE44-9DB5-493E-BDCE-4E185F5C64D6}"/>
          </ac:spMkLst>
        </pc:spChg>
        <pc:spChg chg="del">
          <ac:chgData name="Tina Nolan" userId="a6ea2742-4ffa-48d7-93ac-40b534111d1c" providerId="ADAL" clId="{35BA64D8-B6C3-4F0B-B408-4F10E9F6BC28}" dt="2021-11-17T19:05:18.633" v="217" actId="931"/>
          <ac:spMkLst>
            <pc:docMk/>
            <pc:sldMk cId="240127498" sldId="307"/>
            <ac:spMk id="3" creationId="{B27E32BB-0864-4C16-BA7D-54A5C674DE11}"/>
          </ac:spMkLst>
        </pc:spChg>
        <pc:spChg chg="mod">
          <ac:chgData name="Tina Nolan" userId="a6ea2742-4ffa-48d7-93ac-40b534111d1c" providerId="ADAL" clId="{35BA64D8-B6C3-4F0B-B408-4F10E9F6BC28}" dt="2021-11-17T19:06:01.595" v="230" actId="26606"/>
          <ac:spMkLst>
            <pc:docMk/>
            <pc:sldMk cId="240127498" sldId="307"/>
            <ac:spMk id="4" creationId="{25764217-A34B-47C0-9B15-BB83EBCF6F04}"/>
          </ac:spMkLst>
        </pc:spChg>
        <pc:spChg chg="add del">
          <ac:chgData name="Tina Nolan" userId="a6ea2742-4ffa-48d7-93ac-40b534111d1c" providerId="ADAL" clId="{35BA64D8-B6C3-4F0B-B408-4F10E9F6BC28}" dt="2021-11-17T19:06:01.595" v="230" actId="26606"/>
          <ac:spMkLst>
            <pc:docMk/>
            <pc:sldMk cId="240127498" sldId="307"/>
            <ac:spMk id="8" creationId="{32BC26D8-82FB-445E-AA49-62A77D7C1EE0}"/>
          </ac:spMkLst>
        </pc:spChg>
        <pc:spChg chg="add del">
          <ac:chgData name="Tina Nolan" userId="a6ea2742-4ffa-48d7-93ac-40b534111d1c" providerId="ADAL" clId="{35BA64D8-B6C3-4F0B-B408-4F10E9F6BC28}" dt="2021-11-17T19:06:01.595" v="230" actId="26606"/>
          <ac:spMkLst>
            <pc:docMk/>
            <pc:sldMk cId="240127498" sldId="307"/>
            <ac:spMk id="9" creationId="{CB44330D-EA18-4254-AA95-EB49948539B8}"/>
          </ac:spMkLst>
        </pc:spChg>
        <pc:spChg chg="add del">
          <ac:chgData name="Tina Nolan" userId="a6ea2742-4ffa-48d7-93ac-40b534111d1c" providerId="ADAL" clId="{35BA64D8-B6C3-4F0B-B408-4F10E9F6BC28}" dt="2021-11-17T19:05:33.270" v="221" actId="26606"/>
          <ac:spMkLst>
            <pc:docMk/>
            <pc:sldMk cId="240127498" sldId="307"/>
            <ac:spMk id="10" creationId="{1BD85A60-80FE-4C59-B94C-F4C0666F53FC}"/>
          </ac:spMkLst>
        </pc:spChg>
        <pc:spChg chg="add del">
          <ac:chgData name="Tina Nolan" userId="a6ea2742-4ffa-48d7-93ac-40b534111d1c" providerId="ADAL" clId="{35BA64D8-B6C3-4F0B-B408-4F10E9F6BC28}" dt="2021-11-17T19:05:35.246" v="223" actId="26606"/>
          <ac:spMkLst>
            <pc:docMk/>
            <pc:sldMk cId="240127498" sldId="307"/>
            <ac:spMk id="11" creationId="{D4771268-CB57-404A-9271-370EB28F6090}"/>
          </ac:spMkLst>
        </pc:spChg>
        <pc:spChg chg="add del">
          <ac:chgData name="Tina Nolan" userId="a6ea2742-4ffa-48d7-93ac-40b534111d1c" providerId="ADAL" clId="{35BA64D8-B6C3-4F0B-B408-4F10E9F6BC28}" dt="2021-11-17T19:05:33.270" v="221" actId="26606"/>
          <ac:spMkLst>
            <pc:docMk/>
            <pc:sldMk cId="240127498" sldId="307"/>
            <ac:spMk id="13" creationId="{5E39A796-BE83-48B1-B33F-35C4A32AAB57}"/>
          </ac:spMkLst>
        </pc:spChg>
        <pc:spChg chg="add del">
          <ac:chgData name="Tina Nolan" userId="a6ea2742-4ffa-48d7-93ac-40b534111d1c" providerId="ADAL" clId="{35BA64D8-B6C3-4F0B-B408-4F10E9F6BC28}" dt="2021-11-17T19:05:33.270" v="221" actId="26606"/>
          <ac:spMkLst>
            <pc:docMk/>
            <pc:sldMk cId="240127498" sldId="307"/>
            <ac:spMk id="15" creationId="{72F84B47-E267-4194-8194-831DB7B5547F}"/>
          </ac:spMkLst>
        </pc:spChg>
        <pc:picChg chg="add mod">
          <ac:chgData name="Tina Nolan" userId="a6ea2742-4ffa-48d7-93ac-40b534111d1c" providerId="ADAL" clId="{35BA64D8-B6C3-4F0B-B408-4F10E9F6BC28}" dt="2021-11-17T19:05:47.873" v="228" actId="14100"/>
          <ac:picMkLst>
            <pc:docMk/>
            <pc:sldMk cId="240127498" sldId="307"/>
            <ac:picMk id="6" creationId="{45E6506C-8BB5-479C-8732-5E492E9198CF}"/>
          </ac:picMkLst>
        </pc:picChg>
      </pc:sldChg>
      <pc:sldChg chg="modSp add del mod">
        <pc:chgData name="Tina Nolan" userId="a6ea2742-4ffa-48d7-93ac-40b534111d1c" providerId="ADAL" clId="{35BA64D8-B6C3-4F0B-B408-4F10E9F6BC28}" dt="2021-11-17T13:52:10.119" v="178" actId="47"/>
        <pc:sldMkLst>
          <pc:docMk/>
          <pc:sldMk cId="1948470977" sldId="307"/>
        </pc:sldMkLst>
        <pc:spChg chg="mod">
          <ac:chgData name="Tina Nolan" userId="a6ea2742-4ffa-48d7-93ac-40b534111d1c" providerId="ADAL" clId="{35BA64D8-B6C3-4F0B-B408-4F10E9F6BC28}" dt="2021-11-17T13:49:33.923" v="91" actId="20577"/>
          <ac:spMkLst>
            <pc:docMk/>
            <pc:sldMk cId="1948470977" sldId="307"/>
            <ac:spMk id="3" creationId="{2DF54564-B36C-4F29-836D-6DDD371D576E}"/>
          </ac:spMkLst>
        </pc:spChg>
      </pc:sldChg>
      <pc:sldChg chg="add del">
        <pc:chgData name="Tina Nolan" userId="a6ea2742-4ffa-48d7-93ac-40b534111d1c" providerId="ADAL" clId="{35BA64D8-B6C3-4F0B-B408-4F10E9F6BC28}" dt="2021-11-17T19:10:55.974" v="388" actId="47"/>
        <pc:sldMkLst>
          <pc:docMk/>
          <pc:sldMk cId="537204356" sldId="308"/>
        </pc:sldMkLst>
      </pc:sldChg>
      <pc:sldChg chg="new del">
        <pc:chgData name="Tina Nolan" userId="a6ea2742-4ffa-48d7-93ac-40b534111d1c" providerId="ADAL" clId="{35BA64D8-B6C3-4F0B-B408-4F10E9F6BC28}" dt="2021-11-17T19:08:46.141" v="238" actId="47"/>
        <pc:sldMkLst>
          <pc:docMk/>
          <pc:sldMk cId="630347247" sldId="308"/>
        </pc:sldMkLst>
      </pc:sldChg>
      <pc:sldChg chg="modSp add mod ord">
        <pc:chgData name="Tina Nolan" userId="a6ea2742-4ffa-48d7-93ac-40b534111d1c" providerId="ADAL" clId="{35BA64D8-B6C3-4F0B-B408-4F10E9F6BC28}" dt="2021-11-17T19:10:51.930" v="387"/>
        <pc:sldMkLst>
          <pc:docMk/>
          <pc:sldMk cId="4110590530" sldId="309"/>
        </pc:sldMkLst>
        <pc:spChg chg="mod">
          <ac:chgData name="Tina Nolan" userId="a6ea2742-4ffa-48d7-93ac-40b534111d1c" providerId="ADAL" clId="{35BA64D8-B6C3-4F0B-B408-4F10E9F6BC28}" dt="2021-11-17T19:10:36.851" v="385" actId="1076"/>
          <ac:spMkLst>
            <pc:docMk/>
            <pc:sldMk cId="4110590530" sldId="309"/>
            <ac:spMk id="4" creationId="{18262459-B7A7-44EE-9DF1-FD358DFA3382}"/>
          </ac:spMkLst>
        </pc:spChg>
      </pc:sldChg>
      <pc:sldChg chg="add del setBg">
        <pc:chgData name="Tina Nolan" userId="a6ea2742-4ffa-48d7-93ac-40b534111d1c" providerId="ADAL" clId="{35BA64D8-B6C3-4F0B-B408-4F10E9F6BC28}" dt="2021-11-17T19:12:53.204" v="392" actId="47"/>
        <pc:sldMkLst>
          <pc:docMk/>
          <pc:sldMk cId="1021970334" sldId="387"/>
        </pc:sldMkLst>
      </pc:sldChg>
      <pc:sldChg chg="add del setBg">
        <pc:chgData name="Tina Nolan" userId="a6ea2742-4ffa-48d7-93ac-40b534111d1c" providerId="ADAL" clId="{35BA64D8-B6C3-4F0B-B408-4F10E9F6BC28}" dt="2021-11-17T19:08:46.930" v="239" actId="47"/>
        <pc:sldMkLst>
          <pc:docMk/>
          <pc:sldMk cId="4110590530" sldId="387"/>
        </pc:sldMkLst>
      </pc:sldChg>
      <pc:sldChg chg="add del setBg">
        <pc:chgData name="Tina Nolan" userId="a6ea2742-4ffa-48d7-93ac-40b534111d1c" providerId="ADAL" clId="{35BA64D8-B6C3-4F0B-B408-4F10E9F6BC28}" dt="2021-11-17T19:08:17.119" v="235" actId="47"/>
        <pc:sldMkLst>
          <pc:docMk/>
          <pc:sldMk cId="656405513" sldId="388"/>
        </pc:sldMkLst>
      </pc:sldChg>
      <pc:sldChg chg="add del setBg">
        <pc:chgData name="Tina Nolan" userId="a6ea2742-4ffa-48d7-93ac-40b534111d1c" providerId="ADAL" clId="{35BA64D8-B6C3-4F0B-B408-4F10E9F6BC28}" dt="2021-11-17T19:12:55.511" v="393" actId="47"/>
        <pc:sldMkLst>
          <pc:docMk/>
          <pc:sldMk cId="902433148" sldId="388"/>
        </pc:sldMkLst>
      </pc:sldChg>
      <pc:sldMasterChg chg="add addSldLayout">
        <pc:chgData name="Tina Nolan" userId="a6ea2742-4ffa-48d7-93ac-40b534111d1c" providerId="ADAL" clId="{35BA64D8-B6C3-4F0B-B408-4F10E9F6BC28}" dt="2021-11-17T19:09:18.891" v="242" actId="27028"/>
        <pc:sldMasterMkLst>
          <pc:docMk/>
          <pc:sldMasterMk cId="2519369346" sldId="2147483648"/>
        </pc:sldMasterMkLst>
        <pc:sldLayoutChg chg="add">
          <pc:chgData name="Tina Nolan" userId="a6ea2742-4ffa-48d7-93ac-40b534111d1c" providerId="ADAL" clId="{35BA64D8-B6C3-4F0B-B408-4F10E9F6BC28}" dt="2021-11-17T19:09:12.530" v="240" actId="27028"/>
          <pc:sldLayoutMkLst>
            <pc:docMk/>
            <pc:sldMasterMk cId="2519369346" sldId="2147483648"/>
            <pc:sldLayoutMk cId="2358432597" sldId="2147483649"/>
          </pc:sldLayoutMkLst>
        </pc:sldLayoutChg>
        <pc:sldLayoutChg chg="add">
          <pc:chgData name="Tina Nolan" userId="a6ea2742-4ffa-48d7-93ac-40b534111d1c" providerId="ADAL" clId="{35BA64D8-B6C3-4F0B-B408-4F10E9F6BC28}" dt="2021-11-17T19:09:18.891" v="242" actId="27028"/>
          <pc:sldLayoutMkLst>
            <pc:docMk/>
            <pc:sldMasterMk cId="2519369346" sldId="2147483648"/>
            <pc:sldLayoutMk cId="2242445802" sldId="2147483650"/>
          </pc:sldLayoutMkLst>
        </pc:sldLayoutChg>
      </pc:sldMasterChg>
      <pc:sldMasterChg chg="modSldLayout">
        <pc:chgData name="Tina Nolan" userId="a6ea2742-4ffa-48d7-93ac-40b534111d1c" providerId="ADAL" clId="{35BA64D8-B6C3-4F0B-B408-4F10E9F6BC28}" dt="2021-11-17T19:09:18.891" v="242" actId="27028"/>
        <pc:sldMasterMkLst>
          <pc:docMk/>
          <pc:sldMasterMk cId="1993073120" sldId="2147483684"/>
        </pc:sldMasterMkLst>
        <pc:sldLayoutChg chg="replId">
          <pc:chgData name="Tina Nolan" userId="a6ea2742-4ffa-48d7-93ac-40b534111d1c" providerId="ADAL" clId="{35BA64D8-B6C3-4F0B-B408-4F10E9F6BC28}" dt="2021-11-17T19:09:12.530" v="240" actId="27028"/>
          <pc:sldLayoutMkLst>
            <pc:docMk/>
            <pc:sldMasterMk cId="1993073120" sldId="2147483684"/>
            <pc:sldLayoutMk cId="1130001934" sldId="2147483685"/>
          </pc:sldLayoutMkLst>
        </pc:sldLayoutChg>
        <pc:sldLayoutChg chg="replId">
          <pc:chgData name="Tina Nolan" userId="a6ea2742-4ffa-48d7-93ac-40b534111d1c" providerId="ADAL" clId="{35BA64D8-B6C3-4F0B-B408-4F10E9F6BC28}" dt="2021-11-17T19:09:18.891" v="242" actId="27028"/>
          <pc:sldLayoutMkLst>
            <pc:docMk/>
            <pc:sldMasterMk cId="1993073120" sldId="2147483684"/>
            <pc:sldLayoutMk cId="1473360395" sldId="2147483686"/>
          </pc:sldLayoutMkLst>
        </pc:sldLayoutChg>
      </pc:sldMasterChg>
    </pc:docChg>
  </pc:docChgLst>
  <pc:docChgLst>
    <pc:chgData name="Tina Nolan" userId="a6ea2742-4ffa-48d7-93ac-40b534111d1c" providerId="ADAL" clId="{1B4B2BD4-1564-4C59-83E2-C8B0639F7A51}"/>
    <pc:docChg chg="modSld">
      <pc:chgData name="Tina Nolan" userId="a6ea2742-4ffa-48d7-93ac-40b534111d1c" providerId="ADAL" clId="{1B4B2BD4-1564-4C59-83E2-C8B0639F7A51}" dt="2021-11-18T17:37:18.050" v="7" actId="20577"/>
      <pc:docMkLst>
        <pc:docMk/>
      </pc:docMkLst>
      <pc:sldChg chg="modSp mod">
        <pc:chgData name="Tina Nolan" userId="a6ea2742-4ffa-48d7-93ac-40b534111d1c" providerId="ADAL" clId="{1B4B2BD4-1564-4C59-83E2-C8B0639F7A51}" dt="2021-11-18T16:35:54.921" v="3" actId="20577"/>
        <pc:sldMkLst>
          <pc:docMk/>
          <pc:sldMk cId="2256203390" sldId="302"/>
        </pc:sldMkLst>
        <pc:spChg chg="mod">
          <ac:chgData name="Tina Nolan" userId="a6ea2742-4ffa-48d7-93ac-40b534111d1c" providerId="ADAL" clId="{1B4B2BD4-1564-4C59-83E2-C8B0639F7A51}" dt="2021-11-18T16:35:54.921" v="3" actId="20577"/>
          <ac:spMkLst>
            <pc:docMk/>
            <pc:sldMk cId="2256203390" sldId="302"/>
            <ac:spMk id="2" creationId="{BBE225E8-3DBA-44C7-A3A0-010F52473C4C}"/>
          </ac:spMkLst>
        </pc:spChg>
      </pc:sldChg>
      <pc:sldChg chg="modNotesTx">
        <pc:chgData name="Tina Nolan" userId="a6ea2742-4ffa-48d7-93ac-40b534111d1c" providerId="ADAL" clId="{1B4B2BD4-1564-4C59-83E2-C8B0639F7A51}" dt="2021-11-18T16:36:30.444" v="4" actId="20577"/>
        <pc:sldMkLst>
          <pc:docMk/>
          <pc:sldMk cId="208557126" sldId="305"/>
        </pc:sldMkLst>
      </pc:sldChg>
      <pc:sldChg chg="modSp mod modNotesTx">
        <pc:chgData name="Tina Nolan" userId="a6ea2742-4ffa-48d7-93ac-40b534111d1c" providerId="ADAL" clId="{1B4B2BD4-1564-4C59-83E2-C8B0639F7A51}" dt="2021-11-18T17:37:18.050" v="7" actId="20577"/>
        <pc:sldMkLst>
          <pc:docMk/>
          <pc:sldMk cId="4110590530" sldId="309"/>
        </pc:sldMkLst>
        <pc:spChg chg="mod">
          <ac:chgData name="Tina Nolan" userId="a6ea2742-4ffa-48d7-93ac-40b534111d1c" providerId="ADAL" clId="{1B4B2BD4-1564-4C59-83E2-C8B0639F7A51}" dt="2021-11-18T17:37:18.050" v="7" actId="20577"/>
          <ac:spMkLst>
            <pc:docMk/>
            <pc:sldMk cId="4110590530" sldId="309"/>
            <ac:spMk id="4" creationId="{18262459-B7A7-44EE-9DF1-FD358DFA33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1E4BF-5C2C-4825-A300-F9DD960B466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846A6F3-133A-451A-850D-3972139CF38B}">
      <dgm:prSet phldrT="[Text]"/>
      <dgm:spPr/>
      <dgm:t>
        <a:bodyPr/>
        <a:lstStyle/>
        <a:p>
          <a:r>
            <a:rPr lang="en-US" dirty="0"/>
            <a:t>Enable focus</a:t>
          </a:r>
        </a:p>
      </dgm:t>
    </dgm:pt>
    <dgm:pt modelId="{3E1140D7-8EDD-4253-8E82-B2EB8FFB8BC1}" type="parTrans" cxnId="{7F93AA96-8700-460F-AB35-79DCB9689016}">
      <dgm:prSet/>
      <dgm:spPr/>
      <dgm:t>
        <a:bodyPr/>
        <a:lstStyle/>
        <a:p>
          <a:endParaRPr lang="en-US"/>
        </a:p>
      </dgm:t>
    </dgm:pt>
    <dgm:pt modelId="{C09DFAC7-4B00-4368-A99E-BC7F886F0E1F}" type="sibTrans" cxnId="{7F93AA96-8700-460F-AB35-79DCB9689016}">
      <dgm:prSet/>
      <dgm:spPr/>
      <dgm:t>
        <a:bodyPr/>
        <a:lstStyle/>
        <a:p>
          <a:endParaRPr lang="en-US"/>
        </a:p>
      </dgm:t>
    </dgm:pt>
    <dgm:pt modelId="{7904DF20-A649-482D-B1EB-EB7ABBAD911A}">
      <dgm:prSet phldrT="[Text]"/>
      <dgm:spPr/>
      <dgm:t>
        <a:bodyPr/>
        <a:lstStyle/>
        <a:p>
          <a:r>
            <a:rPr lang="en-US" dirty="0"/>
            <a:t>Expand Resource Access</a:t>
          </a:r>
        </a:p>
      </dgm:t>
    </dgm:pt>
    <dgm:pt modelId="{D77A319D-E1AD-4E7A-9624-35FEA90254AF}" type="parTrans" cxnId="{53EC56E0-4692-48C3-9EB8-2F4F4AC7DE25}">
      <dgm:prSet/>
      <dgm:spPr/>
      <dgm:t>
        <a:bodyPr/>
        <a:lstStyle/>
        <a:p>
          <a:endParaRPr lang="en-US"/>
        </a:p>
      </dgm:t>
    </dgm:pt>
    <dgm:pt modelId="{7BD30E5B-1EFE-41F6-8D65-A643AF91F7C0}" type="sibTrans" cxnId="{53EC56E0-4692-48C3-9EB8-2F4F4AC7DE25}">
      <dgm:prSet/>
      <dgm:spPr/>
      <dgm:t>
        <a:bodyPr/>
        <a:lstStyle/>
        <a:p>
          <a:endParaRPr lang="en-US"/>
        </a:p>
      </dgm:t>
    </dgm:pt>
    <dgm:pt modelId="{3F35E7C1-39A3-4334-8C03-DD5CC7D7DA5A}">
      <dgm:prSet phldrT="[Text]"/>
      <dgm:spPr/>
      <dgm:t>
        <a:bodyPr/>
        <a:lstStyle/>
        <a:p>
          <a:r>
            <a:rPr lang="en-US" dirty="0"/>
            <a:t>Expand Revenue Sources</a:t>
          </a:r>
        </a:p>
      </dgm:t>
    </dgm:pt>
    <dgm:pt modelId="{AA0D3BF9-93B7-4BFC-A59E-4B8CB537AC93}" type="parTrans" cxnId="{68A3F4A6-E914-46CD-A8D3-6C2747651A10}">
      <dgm:prSet/>
      <dgm:spPr/>
      <dgm:t>
        <a:bodyPr/>
        <a:lstStyle/>
        <a:p>
          <a:endParaRPr lang="en-US"/>
        </a:p>
      </dgm:t>
    </dgm:pt>
    <dgm:pt modelId="{683C1529-83B3-45FB-B149-59090410D415}" type="sibTrans" cxnId="{68A3F4A6-E914-46CD-A8D3-6C2747651A10}">
      <dgm:prSet/>
      <dgm:spPr/>
      <dgm:t>
        <a:bodyPr/>
        <a:lstStyle/>
        <a:p>
          <a:endParaRPr lang="en-US"/>
        </a:p>
      </dgm:t>
    </dgm:pt>
    <dgm:pt modelId="{DCA239FB-BBE0-4956-870A-4C98FCF0042D}">
      <dgm:prSet phldrT="[Text]"/>
      <dgm:spPr/>
      <dgm:t>
        <a:bodyPr/>
        <a:lstStyle/>
        <a:p>
          <a:r>
            <a:rPr lang="en-US" dirty="0"/>
            <a:t>Reduce Costs</a:t>
          </a:r>
        </a:p>
      </dgm:t>
    </dgm:pt>
    <dgm:pt modelId="{5062298A-8BA1-4599-A648-1783F93BB3B1}" type="parTrans" cxnId="{A7DA6C45-92CB-46AA-9B32-1F2FC9CDB3D1}">
      <dgm:prSet/>
      <dgm:spPr/>
      <dgm:t>
        <a:bodyPr/>
        <a:lstStyle/>
        <a:p>
          <a:endParaRPr lang="en-US"/>
        </a:p>
      </dgm:t>
    </dgm:pt>
    <dgm:pt modelId="{F13A53F5-39ED-4DDB-BEE8-E6E7991AC005}" type="sibTrans" cxnId="{A7DA6C45-92CB-46AA-9B32-1F2FC9CDB3D1}">
      <dgm:prSet/>
      <dgm:spPr/>
      <dgm:t>
        <a:bodyPr/>
        <a:lstStyle/>
        <a:p>
          <a:endParaRPr lang="en-US"/>
        </a:p>
      </dgm:t>
    </dgm:pt>
    <dgm:pt modelId="{ACCDEB0A-A03E-47A9-ADF2-4C27614DE4AA}">
      <dgm:prSet phldrT="[Text]"/>
      <dgm:spPr/>
      <dgm:t>
        <a:bodyPr/>
        <a:lstStyle/>
        <a:p>
          <a:r>
            <a:rPr lang="en-US" dirty="0"/>
            <a:t>Foster Innovation</a:t>
          </a:r>
        </a:p>
      </dgm:t>
    </dgm:pt>
    <dgm:pt modelId="{18A91587-5CC2-4824-92E2-9DD8A259E4E6}" type="parTrans" cxnId="{EAD262F2-108D-4562-A815-93672D1BF943}">
      <dgm:prSet/>
      <dgm:spPr/>
      <dgm:t>
        <a:bodyPr/>
        <a:lstStyle/>
        <a:p>
          <a:endParaRPr lang="en-US"/>
        </a:p>
      </dgm:t>
    </dgm:pt>
    <dgm:pt modelId="{6532D834-191D-4FD6-A88F-4B097610E3B4}" type="sibTrans" cxnId="{EAD262F2-108D-4562-A815-93672D1BF943}">
      <dgm:prSet/>
      <dgm:spPr/>
      <dgm:t>
        <a:bodyPr/>
        <a:lstStyle/>
        <a:p>
          <a:endParaRPr lang="en-US"/>
        </a:p>
      </dgm:t>
    </dgm:pt>
    <dgm:pt modelId="{6F5E3187-190B-4574-B8DB-62116AC70DBD}">
      <dgm:prSet phldrT="[Text]"/>
      <dgm:spPr/>
      <dgm:t>
        <a:bodyPr/>
        <a:lstStyle/>
        <a:p>
          <a:r>
            <a:rPr lang="en-US" dirty="0"/>
            <a:t>Access a market</a:t>
          </a:r>
        </a:p>
      </dgm:t>
    </dgm:pt>
    <dgm:pt modelId="{AAA58454-3695-42EE-AEF7-E66CC1416B72}" type="parTrans" cxnId="{1121F88C-A935-49D1-9C4C-D0A96A0B54C2}">
      <dgm:prSet/>
      <dgm:spPr/>
      <dgm:t>
        <a:bodyPr/>
        <a:lstStyle/>
        <a:p>
          <a:endParaRPr lang="en-US"/>
        </a:p>
      </dgm:t>
    </dgm:pt>
    <dgm:pt modelId="{33E1D7CD-6D51-406B-9510-5BEA421729A8}" type="sibTrans" cxnId="{1121F88C-A935-49D1-9C4C-D0A96A0B54C2}">
      <dgm:prSet/>
      <dgm:spPr/>
      <dgm:t>
        <a:bodyPr/>
        <a:lstStyle/>
        <a:p>
          <a:endParaRPr lang="en-US"/>
        </a:p>
      </dgm:t>
    </dgm:pt>
    <dgm:pt modelId="{5B1F84B7-15B4-400A-BE9E-FAE2ED38D0E3}">
      <dgm:prSet phldrT="[Text]"/>
      <dgm:spPr/>
      <dgm:t>
        <a:bodyPr/>
        <a:lstStyle/>
        <a:p>
          <a:r>
            <a:rPr lang="en-US" dirty="0"/>
            <a:t>Find a solution</a:t>
          </a:r>
        </a:p>
      </dgm:t>
    </dgm:pt>
    <dgm:pt modelId="{AEDF5C43-B726-4EBD-B887-3AB49465DA1A}" type="parTrans" cxnId="{48D1F591-F15C-42DC-B3E1-D0FA6F2934F2}">
      <dgm:prSet/>
      <dgm:spPr/>
      <dgm:t>
        <a:bodyPr/>
        <a:lstStyle/>
        <a:p>
          <a:endParaRPr lang="en-US"/>
        </a:p>
      </dgm:t>
    </dgm:pt>
    <dgm:pt modelId="{DE622452-7990-44AA-B569-5EA58E53F085}" type="sibTrans" cxnId="{48D1F591-F15C-42DC-B3E1-D0FA6F2934F2}">
      <dgm:prSet/>
      <dgm:spPr/>
      <dgm:t>
        <a:bodyPr/>
        <a:lstStyle/>
        <a:p>
          <a:endParaRPr lang="en-US"/>
        </a:p>
      </dgm:t>
    </dgm:pt>
    <dgm:pt modelId="{6DCAAD11-56D7-4006-BD00-194A3EA0F9B1}" type="pres">
      <dgm:prSet presAssocID="{0CD1E4BF-5C2C-4825-A300-F9DD960B466D}" presName="diagram" presStyleCnt="0">
        <dgm:presLayoutVars>
          <dgm:dir/>
          <dgm:resizeHandles val="exact"/>
        </dgm:presLayoutVars>
      </dgm:prSet>
      <dgm:spPr/>
    </dgm:pt>
    <dgm:pt modelId="{CA124452-AD94-43F6-A3D5-E6D537984407}" type="pres">
      <dgm:prSet presAssocID="{1846A6F3-133A-451A-850D-3972139CF38B}" presName="node" presStyleLbl="node1" presStyleIdx="0" presStyleCnt="7">
        <dgm:presLayoutVars>
          <dgm:bulletEnabled val="1"/>
        </dgm:presLayoutVars>
      </dgm:prSet>
      <dgm:spPr/>
    </dgm:pt>
    <dgm:pt modelId="{AFBC9A8F-4823-4725-BD5F-C45048C17447}" type="pres">
      <dgm:prSet presAssocID="{C09DFAC7-4B00-4368-A99E-BC7F886F0E1F}" presName="sibTrans" presStyleCnt="0"/>
      <dgm:spPr/>
    </dgm:pt>
    <dgm:pt modelId="{DF557330-5224-4554-8EC9-12BABEFD07F8}" type="pres">
      <dgm:prSet presAssocID="{7904DF20-A649-482D-B1EB-EB7ABBAD911A}" presName="node" presStyleLbl="node1" presStyleIdx="1" presStyleCnt="7">
        <dgm:presLayoutVars>
          <dgm:bulletEnabled val="1"/>
        </dgm:presLayoutVars>
      </dgm:prSet>
      <dgm:spPr/>
    </dgm:pt>
    <dgm:pt modelId="{BDC63CB5-3F99-47C3-9E04-AE34CD2BC064}" type="pres">
      <dgm:prSet presAssocID="{7BD30E5B-1EFE-41F6-8D65-A643AF91F7C0}" presName="sibTrans" presStyleCnt="0"/>
      <dgm:spPr/>
    </dgm:pt>
    <dgm:pt modelId="{25C8C70B-A8EE-42D3-840A-79899FC5D7E0}" type="pres">
      <dgm:prSet presAssocID="{3F35E7C1-39A3-4334-8C03-DD5CC7D7DA5A}" presName="node" presStyleLbl="node1" presStyleIdx="2" presStyleCnt="7">
        <dgm:presLayoutVars>
          <dgm:bulletEnabled val="1"/>
        </dgm:presLayoutVars>
      </dgm:prSet>
      <dgm:spPr/>
    </dgm:pt>
    <dgm:pt modelId="{63F9E3F1-8629-49DC-9DED-263A6682D405}" type="pres">
      <dgm:prSet presAssocID="{683C1529-83B3-45FB-B149-59090410D415}" presName="sibTrans" presStyleCnt="0"/>
      <dgm:spPr/>
    </dgm:pt>
    <dgm:pt modelId="{FE7A02EA-892E-410B-BFA7-D3D646894173}" type="pres">
      <dgm:prSet presAssocID="{DCA239FB-BBE0-4956-870A-4C98FCF0042D}" presName="node" presStyleLbl="node1" presStyleIdx="3" presStyleCnt="7">
        <dgm:presLayoutVars>
          <dgm:bulletEnabled val="1"/>
        </dgm:presLayoutVars>
      </dgm:prSet>
      <dgm:spPr/>
    </dgm:pt>
    <dgm:pt modelId="{841B8E10-DE69-4C3B-BD9A-583738B98FFC}" type="pres">
      <dgm:prSet presAssocID="{F13A53F5-39ED-4DDB-BEE8-E6E7991AC005}" presName="sibTrans" presStyleCnt="0"/>
      <dgm:spPr/>
    </dgm:pt>
    <dgm:pt modelId="{14704180-21F5-4C93-942E-227E512A90F2}" type="pres">
      <dgm:prSet presAssocID="{ACCDEB0A-A03E-47A9-ADF2-4C27614DE4AA}" presName="node" presStyleLbl="node1" presStyleIdx="4" presStyleCnt="7">
        <dgm:presLayoutVars>
          <dgm:bulletEnabled val="1"/>
        </dgm:presLayoutVars>
      </dgm:prSet>
      <dgm:spPr/>
    </dgm:pt>
    <dgm:pt modelId="{9CE082F9-9924-4D4C-BC33-E9B5D1409BE9}" type="pres">
      <dgm:prSet presAssocID="{6532D834-191D-4FD6-A88F-4B097610E3B4}" presName="sibTrans" presStyleCnt="0"/>
      <dgm:spPr/>
    </dgm:pt>
    <dgm:pt modelId="{49D1238D-EA60-435B-B517-40F5413E3CE8}" type="pres">
      <dgm:prSet presAssocID="{6F5E3187-190B-4574-B8DB-62116AC70DBD}" presName="node" presStyleLbl="node1" presStyleIdx="5" presStyleCnt="7">
        <dgm:presLayoutVars>
          <dgm:bulletEnabled val="1"/>
        </dgm:presLayoutVars>
      </dgm:prSet>
      <dgm:spPr/>
    </dgm:pt>
    <dgm:pt modelId="{68BD824A-D82B-4F43-97F6-E38C9EA85B5A}" type="pres">
      <dgm:prSet presAssocID="{33E1D7CD-6D51-406B-9510-5BEA421729A8}" presName="sibTrans" presStyleCnt="0"/>
      <dgm:spPr/>
    </dgm:pt>
    <dgm:pt modelId="{DAE154F6-4551-4157-B939-ED08177CA5EC}" type="pres">
      <dgm:prSet presAssocID="{5B1F84B7-15B4-400A-BE9E-FAE2ED38D0E3}" presName="node" presStyleLbl="node1" presStyleIdx="6" presStyleCnt="7">
        <dgm:presLayoutVars>
          <dgm:bulletEnabled val="1"/>
        </dgm:presLayoutVars>
      </dgm:prSet>
      <dgm:spPr/>
    </dgm:pt>
  </dgm:ptLst>
  <dgm:cxnLst>
    <dgm:cxn modelId="{55D90D37-6D85-459F-9876-ABD552AFA5C5}" type="presOf" srcId="{6F5E3187-190B-4574-B8DB-62116AC70DBD}" destId="{49D1238D-EA60-435B-B517-40F5413E3CE8}" srcOrd="0" destOrd="0" presId="urn:microsoft.com/office/officeart/2005/8/layout/default"/>
    <dgm:cxn modelId="{A7DA6C45-92CB-46AA-9B32-1F2FC9CDB3D1}" srcId="{0CD1E4BF-5C2C-4825-A300-F9DD960B466D}" destId="{DCA239FB-BBE0-4956-870A-4C98FCF0042D}" srcOrd="3" destOrd="0" parTransId="{5062298A-8BA1-4599-A648-1783F93BB3B1}" sibTransId="{F13A53F5-39ED-4DDB-BEE8-E6E7991AC005}"/>
    <dgm:cxn modelId="{FC98FB46-2B0F-47C7-8B77-9E252BC4450D}" type="presOf" srcId="{ACCDEB0A-A03E-47A9-ADF2-4C27614DE4AA}" destId="{14704180-21F5-4C93-942E-227E512A90F2}" srcOrd="0" destOrd="0" presId="urn:microsoft.com/office/officeart/2005/8/layout/default"/>
    <dgm:cxn modelId="{1121F88C-A935-49D1-9C4C-D0A96A0B54C2}" srcId="{0CD1E4BF-5C2C-4825-A300-F9DD960B466D}" destId="{6F5E3187-190B-4574-B8DB-62116AC70DBD}" srcOrd="5" destOrd="0" parTransId="{AAA58454-3695-42EE-AEF7-E66CC1416B72}" sibTransId="{33E1D7CD-6D51-406B-9510-5BEA421729A8}"/>
    <dgm:cxn modelId="{48D1F591-F15C-42DC-B3E1-D0FA6F2934F2}" srcId="{0CD1E4BF-5C2C-4825-A300-F9DD960B466D}" destId="{5B1F84B7-15B4-400A-BE9E-FAE2ED38D0E3}" srcOrd="6" destOrd="0" parTransId="{AEDF5C43-B726-4EBD-B887-3AB49465DA1A}" sibTransId="{DE622452-7990-44AA-B569-5EA58E53F085}"/>
    <dgm:cxn modelId="{7F93AA96-8700-460F-AB35-79DCB9689016}" srcId="{0CD1E4BF-5C2C-4825-A300-F9DD960B466D}" destId="{1846A6F3-133A-451A-850D-3972139CF38B}" srcOrd="0" destOrd="0" parTransId="{3E1140D7-8EDD-4253-8E82-B2EB8FFB8BC1}" sibTransId="{C09DFAC7-4B00-4368-A99E-BC7F886F0E1F}"/>
    <dgm:cxn modelId="{39A4529C-918E-494B-A6DC-00606EEB45EB}" type="presOf" srcId="{7904DF20-A649-482D-B1EB-EB7ABBAD911A}" destId="{DF557330-5224-4554-8EC9-12BABEFD07F8}" srcOrd="0" destOrd="0" presId="urn:microsoft.com/office/officeart/2005/8/layout/default"/>
    <dgm:cxn modelId="{68A3F4A6-E914-46CD-A8D3-6C2747651A10}" srcId="{0CD1E4BF-5C2C-4825-A300-F9DD960B466D}" destId="{3F35E7C1-39A3-4334-8C03-DD5CC7D7DA5A}" srcOrd="2" destOrd="0" parTransId="{AA0D3BF9-93B7-4BFC-A59E-4B8CB537AC93}" sibTransId="{683C1529-83B3-45FB-B149-59090410D415}"/>
    <dgm:cxn modelId="{734FA3B6-7638-4DBF-9CFA-19B1A97A6DE7}" type="presOf" srcId="{0CD1E4BF-5C2C-4825-A300-F9DD960B466D}" destId="{6DCAAD11-56D7-4006-BD00-194A3EA0F9B1}" srcOrd="0" destOrd="0" presId="urn:microsoft.com/office/officeart/2005/8/layout/default"/>
    <dgm:cxn modelId="{100994BB-68C4-4FDC-A96F-3AF341F7289E}" type="presOf" srcId="{3F35E7C1-39A3-4334-8C03-DD5CC7D7DA5A}" destId="{25C8C70B-A8EE-42D3-840A-79899FC5D7E0}" srcOrd="0" destOrd="0" presId="urn:microsoft.com/office/officeart/2005/8/layout/default"/>
    <dgm:cxn modelId="{96CE3EBC-62AD-48D4-8B9D-62EE022FE561}" type="presOf" srcId="{DCA239FB-BBE0-4956-870A-4C98FCF0042D}" destId="{FE7A02EA-892E-410B-BFA7-D3D646894173}" srcOrd="0" destOrd="0" presId="urn:microsoft.com/office/officeart/2005/8/layout/default"/>
    <dgm:cxn modelId="{E4ECB3C5-8D66-4DE5-BBFB-19E5D9E2A8DD}" type="presOf" srcId="{1846A6F3-133A-451A-850D-3972139CF38B}" destId="{CA124452-AD94-43F6-A3D5-E6D537984407}" srcOrd="0" destOrd="0" presId="urn:microsoft.com/office/officeart/2005/8/layout/default"/>
    <dgm:cxn modelId="{A7BBC4D9-7182-4CD1-B4E8-82816B92AF9E}" type="presOf" srcId="{5B1F84B7-15B4-400A-BE9E-FAE2ED38D0E3}" destId="{DAE154F6-4551-4157-B939-ED08177CA5EC}" srcOrd="0" destOrd="0" presId="urn:microsoft.com/office/officeart/2005/8/layout/default"/>
    <dgm:cxn modelId="{53EC56E0-4692-48C3-9EB8-2F4F4AC7DE25}" srcId="{0CD1E4BF-5C2C-4825-A300-F9DD960B466D}" destId="{7904DF20-A649-482D-B1EB-EB7ABBAD911A}" srcOrd="1" destOrd="0" parTransId="{D77A319D-E1AD-4E7A-9624-35FEA90254AF}" sibTransId="{7BD30E5B-1EFE-41F6-8D65-A643AF91F7C0}"/>
    <dgm:cxn modelId="{EAD262F2-108D-4562-A815-93672D1BF943}" srcId="{0CD1E4BF-5C2C-4825-A300-F9DD960B466D}" destId="{ACCDEB0A-A03E-47A9-ADF2-4C27614DE4AA}" srcOrd="4" destOrd="0" parTransId="{18A91587-5CC2-4824-92E2-9DD8A259E4E6}" sibTransId="{6532D834-191D-4FD6-A88F-4B097610E3B4}"/>
    <dgm:cxn modelId="{6005A4EF-AAA4-488E-8B47-003F19CBAEBF}" type="presParOf" srcId="{6DCAAD11-56D7-4006-BD00-194A3EA0F9B1}" destId="{CA124452-AD94-43F6-A3D5-E6D537984407}" srcOrd="0" destOrd="0" presId="urn:microsoft.com/office/officeart/2005/8/layout/default"/>
    <dgm:cxn modelId="{BDEAFFA5-D9E0-4065-BE1E-DD4E00FD0466}" type="presParOf" srcId="{6DCAAD11-56D7-4006-BD00-194A3EA0F9B1}" destId="{AFBC9A8F-4823-4725-BD5F-C45048C17447}" srcOrd="1" destOrd="0" presId="urn:microsoft.com/office/officeart/2005/8/layout/default"/>
    <dgm:cxn modelId="{908D07BE-3E81-438F-BDCF-A249B6AB3362}" type="presParOf" srcId="{6DCAAD11-56D7-4006-BD00-194A3EA0F9B1}" destId="{DF557330-5224-4554-8EC9-12BABEFD07F8}" srcOrd="2" destOrd="0" presId="urn:microsoft.com/office/officeart/2005/8/layout/default"/>
    <dgm:cxn modelId="{BBFC3116-C114-4508-A4ED-B52A13477CB8}" type="presParOf" srcId="{6DCAAD11-56D7-4006-BD00-194A3EA0F9B1}" destId="{BDC63CB5-3F99-47C3-9E04-AE34CD2BC064}" srcOrd="3" destOrd="0" presId="urn:microsoft.com/office/officeart/2005/8/layout/default"/>
    <dgm:cxn modelId="{8841F4D7-1329-47B3-B476-24463AB0AB4B}" type="presParOf" srcId="{6DCAAD11-56D7-4006-BD00-194A3EA0F9B1}" destId="{25C8C70B-A8EE-42D3-840A-79899FC5D7E0}" srcOrd="4" destOrd="0" presId="urn:microsoft.com/office/officeart/2005/8/layout/default"/>
    <dgm:cxn modelId="{060034E4-6F27-4C92-9816-A7B0A9221D47}" type="presParOf" srcId="{6DCAAD11-56D7-4006-BD00-194A3EA0F9B1}" destId="{63F9E3F1-8629-49DC-9DED-263A6682D405}" srcOrd="5" destOrd="0" presId="urn:microsoft.com/office/officeart/2005/8/layout/default"/>
    <dgm:cxn modelId="{AC999A19-E1B8-432D-AF72-1F79C764B0AC}" type="presParOf" srcId="{6DCAAD11-56D7-4006-BD00-194A3EA0F9B1}" destId="{FE7A02EA-892E-410B-BFA7-D3D646894173}" srcOrd="6" destOrd="0" presId="urn:microsoft.com/office/officeart/2005/8/layout/default"/>
    <dgm:cxn modelId="{30507A19-E401-4D11-AFA5-08FF7A718329}" type="presParOf" srcId="{6DCAAD11-56D7-4006-BD00-194A3EA0F9B1}" destId="{841B8E10-DE69-4C3B-BD9A-583738B98FFC}" srcOrd="7" destOrd="0" presId="urn:microsoft.com/office/officeart/2005/8/layout/default"/>
    <dgm:cxn modelId="{3DBF91A7-7BA4-4B28-9FDE-1F2B6D00BE8C}" type="presParOf" srcId="{6DCAAD11-56D7-4006-BD00-194A3EA0F9B1}" destId="{14704180-21F5-4C93-942E-227E512A90F2}" srcOrd="8" destOrd="0" presId="urn:microsoft.com/office/officeart/2005/8/layout/default"/>
    <dgm:cxn modelId="{A7698E3A-1C79-4ED8-AE2B-B27DEADC2BBD}" type="presParOf" srcId="{6DCAAD11-56D7-4006-BD00-194A3EA0F9B1}" destId="{9CE082F9-9924-4D4C-BC33-E9B5D1409BE9}" srcOrd="9" destOrd="0" presId="urn:microsoft.com/office/officeart/2005/8/layout/default"/>
    <dgm:cxn modelId="{D8047129-CB6C-42B8-A992-9AD0684D23C6}" type="presParOf" srcId="{6DCAAD11-56D7-4006-BD00-194A3EA0F9B1}" destId="{49D1238D-EA60-435B-B517-40F5413E3CE8}" srcOrd="10" destOrd="0" presId="urn:microsoft.com/office/officeart/2005/8/layout/default"/>
    <dgm:cxn modelId="{73098EBD-33EA-431C-AF11-D0A18F6C68E9}" type="presParOf" srcId="{6DCAAD11-56D7-4006-BD00-194A3EA0F9B1}" destId="{68BD824A-D82B-4F43-97F6-E38C9EA85B5A}" srcOrd="11" destOrd="0" presId="urn:microsoft.com/office/officeart/2005/8/layout/default"/>
    <dgm:cxn modelId="{33831CDC-021C-4046-A6D9-830F29086202}" type="presParOf" srcId="{6DCAAD11-56D7-4006-BD00-194A3EA0F9B1}" destId="{DAE154F6-4551-4157-B939-ED08177CA5E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5BF92-FD91-43EA-B067-0743441415B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08C712F7-A39D-4C55-9974-9FC2492A9BE7}">
      <dgm:prSet phldrT="[Text]"/>
      <dgm:spPr/>
      <dgm:t>
        <a:bodyPr/>
        <a:lstStyle/>
        <a:p>
          <a:r>
            <a:rPr lang="en-US" u="none" dirty="0"/>
            <a:t>Persist beyond a single project</a:t>
          </a:r>
        </a:p>
      </dgm:t>
    </dgm:pt>
    <dgm:pt modelId="{10208408-353D-40EB-BE39-66A52E9279F9}" type="parTrans" cxnId="{556E69F3-BC24-43BE-8A3E-3B38D4F3BA71}">
      <dgm:prSet/>
      <dgm:spPr/>
      <dgm:t>
        <a:bodyPr/>
        <a:lstStyle/>
        <a:p>
          <a:endParaRPr lang="en-US"/>
        </a:p>
      </dgm:t>
    </dgm:pt>
    <dgm:pt modelId="{42D749D6-9F3F-4748-90EB-3D16D1EE90C6}" type="sibTrans" cxnId="{556E69F3-BC24-43BE-8A3E-3B38D4F3BA71}">
      <dgm:prSet/>
      <dgm:spPr/>
      <dgm:t>
        <a:bodyPr/>
        <a:lstStyle/>
        <a:p>
          <a:endParaRPr lang="en-US"/>
        </a:p>
      </dgm:t>
    </dgm:pt>
    <dgm:pt modelId="{8EFE677E-6DF4-4F05-BD97-1D458780D07A}">
      <dgm:prSet phldrT="[Text]"/>
      <dgm:spPr/>
      <dgm:t>
        <a:bodyPr/>
        <a:lstStyle/>
        <a:p>
          <a:pPr>
            <a:buFontTx/>
            <a:buNone/>
          </a:pPr>
          <a:endParaRPr lang="en-US" dirty="0"/>
        </a:p>
      </dgm:t>
    </dgm:pt>
    <dgm:pt modelId="{D1C18B28-3E7A-41CD-9496-429B68F24AA9}" type="parTrans" cxnId="{ACBDF5C0-E776-41F8-90FE-71AE0FB52FE9}">
      <dgm:prSet/>
      <dgm:spPr/>
      <dgm:t>
        <a:bodyPr/>
        <a:lstStyle/>
        <a:p>
          <a:endParaRPr lang="en-US"/>
        </a:p>
      </dgm:t>
    </dgm:pt>
    <dgm:pt modelId="{4DF77736-A158-4807-A686-C6F9D67224F6}" type="sibTrans" cxnId="{ACBDF5C0-E776-41F8-90FE-71AE0FB52FE9}">
      <dgm:prSet/>
      <dgm:spPr/>
      <dgm:t>
        <a:bodyPr/>
        <a:lstStyle/>
        <a:p>
          <a:endParaRPr lang="en-US"/>
        </a:p>
      </dgm:t>
    </dgm:pt>
    <dgm:pt modelId="{E8EA9197-483B-4241-9DDC-4A0532CAEAA7}">
      <dgm:prSet phldrT="[Text]"/>
      <dgm:spPr/>
      <dgm:t>
        <a:bodyPr/>
        <a:lstStyle/>
        <a:p>
          <a:r>
            <a:rPr lang="en-US" dirty="0"/>
            <a:t>Foster institutional change</a:t>
          </a:r>
        </a:p>
      </dgm:t>
    </dgm:pt>
    <dgm:pt modelId="{8FD75F0A-A4B0-4778-95DE-A1D2B8E24FB0}" type="parTrans" cxnId="{C8C8A506-53A9-42E7-8095-FB1044204B14}">
      <dgm:prSet/>
      <dgm:spPr/>
      <dgm:t>
        <a:bodyPr/>
        <a:lstStyle/>
        <a:p>
          <a:endParaRPr lang="en-US"/>
        </a:p>
      </dgm:t>
    </dgm:pt>
    <dgm:pt modelId="{73C520D4-5F07-4EBD-BFB8-DC9F9A1AE1AC}" type="sibTrans" cxnId="{C8C8A506-53A9-42E7-8095-FB1044204B14}">
      <dgm:prSet/>
      <dgm:spPr/>
      <dgm:t>
        <a:bodyPr/>
        <a:lstStyle/>
        <a:p>
          <a:endParaRPr lang="en-US"/>
        </a:p>
      </dgm:t>
    </dgm:pt>
    <dgm:pt modelId="{7582BF45-1CFA-4101-9DC1-32101220C857}">
      <dgm:prSet phldrT="[Text]"/>
      <dgm:spPr/>
      <dgm:t>
        <a:bodyPr/>
        <a:lstStyle/>
        <a:p>
          <a:r>
            <a:rPr lang="en-US" dirty="0"/>
            <a:t>Build capacity</a:t>
          </a:r>
        </a:p>
      </dgm:t>
    </dgm:pt>
    <dgm:pt modelId="{90FD3015-5A37-48AE-9353-19C346C7AFDF}" type="parTrans" cxnId="{43C29C66-AEAC-4D60-84CC-0AA98A382FB6}">
      <dgm:prSet/>
      <dgm:spPr/>
      <dgm:t>
        <a:bodyPr/>
        <a:lstStyle/>
        <a:p>
          <a:endParaRPr lang="en-US"/>
        </a:p>
      </dgm:t>
    </dgm:pt>
    <dgm:pt modelId="{4ED61B59-D30D-4164-800B-F067DA9B1596}" type="sibTrans" cxnId="{43C29C66-AEAC-4D60-84CC-0AA98A382FB6}">
      <dgm:prSet/>
      <dgm:spPr/>
      <dgm:t>
        <a:bodyPr/>
        <a:lstStyle/>
        <a:p>
          <a:endParaRPr lang="en-US"/>
        </a:p>
      </dgm:t>
    </dgm:pt>
    <dgm:pt modelId="{A31F7142-7F39-4406-8FD9-2F850A75E3C1}" type="pres">
      <dgm:prSet presAssocID="{9715BF92-FD91-43EA-B067-0743441415B4}" presName="linear" presStyleCnt="0">
        <dgm:presLayoutVars>
          <dgm:animLvl val="lvl"/>
          <dgm:resizeHandles val="exact"/>
        </dgm:presLayoutVars>
      </dgm:prSet>
      <dgm:spPr/>
    </dgm:pt>
    <dgm:pt modelId="{94EF6229-8CE4-469C-9DDD-B7671C1650B3}" type="pres">
      <dgm:prSet presAssocID="{08C712F7-A39D-4C55-9974-9FC2492A9BE7}" presName="parentText" presStyleLbl="node1" presStyleIdx="0" presStyleCnt="3">
        <dgm:presLayoutVars>
          <dgm:chMax val="0"/>
          <dgm:bulletEnabled val="1"/>
        </dgm:presLayoutVars>
      </dgm:prSet>
      <dgm:spPr/>
    </dgm:pt>
    <dgm:pt modelId="{C6FD7EA5-E62C-4080-B1F1-54817EA35DB4}" type="pres">
      <dgm:prSet presAssocID="{08C712F7-A39D-4C55-9974-9FC2492A9BE7}" presName="childText" presStyleLbl="revTx" presStyleIdx="0" presStyleCnt="1">
        <dgm:presLayoutVars>
          <dgm:bulletEnabled val="1"/>
        </dgm:presLayoutVars>
      </dgm:prSet>
      <dgm:spPr/>
    </dgm:pt>
    <dgm:pt modelId="{A2E7D763-C5A6-4AB9-8B28-61ED7DF31C87}" type="pres">
      <dgm:prSet presAssocID="{E8EA9197-483B-4241-9DDC-4A0532CAEAA7}" presName="parentText" presStyleLbl="node1" presStyleIdx="1" presStyleCnt="3" custLinFactY="-26178" custLinFactNeighborY="-100000">
        <dgm:presLayoutVars>
          <dgm:chMax val="0"/>
          <dgm:bulletEnabled val="1"/>
        </dgm:presLayoutVars>
      </dgm:prSet>
      <dgm:spPr/>
    </dgm:pt>
    <dgm:pt modelId="{3D624E34-B59F-4AD5-945B-C1C86F34E614}" type="pres">
      <dgm:prSet presAssocID="{73C520D4-5F07-4EBD-BFB8-DC9F9A1AE1AC}" presName="spacer" presStyleCnt="0"/>
      <dgm:spPr/>
    </dgm:pt>
    <dgm:pt modelId="{73505917-A39A-463C-8F85-F56BA4858AB8}" type="pres">
      <dgm:prSet presAssocID="{7582BF45-1CFA-4101-9DC1-32101220C857}" presName="parentText" presStyleLbl="node1" presStyleIdx="2" presStyleCnt="3">
        <dgm:presLayoutVars>
          <dgm:chMax val="0"/>
          <dgm:bulletEnabled val="1"/>
        </dgm:presLayoutVars>
      </dgm:prSet>
      <dgm:spPr/>
    </dgm:pt>
  </dgm:ptLst>
  <dgm:cxnLst>
    <dgm:cxn modelId="{9A88D005-7A5F-4422-8B22-96BF34C371A4}" type="presOf" srcId="{7582BF45-1CFA-4101-9DC1-32101220C857}" destId="{73505917-A39A-463C-8F85-F56BA4858AB8}" srcOrd="0" destOrd="0" presId="urn:microsoft.com/office/officeart/2005/8/layout/vList2"/>
    <dgm:cxn modelId="{C8C8A506-53A9-42E7-8095-FB1044204B14}" srcId="{9715BF92-FD91-43EA-B067-0743441415B4}" destId="{E8EA9197-483B-4241-9DDC-4A0532CAEAA7}" srcOrd="1" destOrd="0" parTransId="{8FD75F0A-A4B0-4778-95DE-A1D2B8E24FB0}" sibTransId="{73C520D4-5F07-4EBD-BFB8-DC9F9A1AE1AC}"/>
    <dgm:cxn modelId="{43C29C66-AEAC-4D60-84CC-0AA98A382FB6}" srcId="{9715BF92-FD91-43EA-B067-0743441415B4}" destId="{7582BF45-1CFA-4101-9DC1-32101220C857}" srcOrd="2" destOrd="0" parTransId="{90FD3015-5A37-48AE-9353-19C346C7AFDF}" sibTransId="{4ED61B59-D30D-4164-800B-F067DA9B1596}"/>
    <dgm:cxn modelId="{16F1FB8F-691A-4597-905E-7E2E015BB065}" type="presOf" srcId="{9715BF92-FD91-43EA-B067-0743441415B4}" destId="{A31F7142-7F39-4406-8FD9-2F850A75E3C1}" srcOrd="0" destOrd="0" presId="urn:microsoft.com/office/officeart/2005/8/layout/vList2"/>
    <dgm:cxn modelId="{ACBDF5C0-E776-41F8-90FE-71AE0FB52FE9}" srcId="{08C712F7-A39D-4C55-9974-9FC2492A9BE7}" destId="{8EFE677E-6DF4-4F05-BD97-1D458780D07A}" srcOrd="0" destOrd="0" parTransId="{D1C18B28-3E7A-41CD-9496-429B68F24AA9}" sibTransId="{4DF77736-A158-4807-A686-C6F9D67224F6}"/>
    <dgm:cxn modelId="{6E1784D1-44D9-498D-BFE1-6F9018325AA6}" type="presOf" srcId="{E8EA9197-483B-4241-9DDC-4A0532CAEAA7}" destId="{A2E7D763-C5A6-4AB9-8B28-61ED7DF31C87}" srcOrd="0" destOrd="0" presId="urn:microsoft.com/office/officeart/2005/8/layout/vList2"/>
    <dgm:cxn modelId="{339031E0-007E-4191-B6BA-C651DB676AC8}" type="presOf" srcId="{08C712F7-A39D-4C55-9974-9FC2492A9BE7}" destId="{94EF6229-8CE4-469C-9DDD-B7671C1650B3}" srcOrd="0" destOrd="0" presId="urn:microsoft.com/office/officeart/2005/8/layout/vList2"/>
    <dgm:cxn modelId="{2BD309E3-7476-4F21-8352-26254B81E20D}" type="presOf" srcId="{8EFE677E-6DF4-4F05-BD97-1D458780D07A}" destId="{C6FD7EA5-E62C-4080-B1F1-54817EA35DB4}" srcOrd="0" destOrd="0" presId="urn:microsoft.com/office/officeart/2005/8/layout/vList2"/>
    <dgm:cxn modelId="{556E69F3-BC24-43BE-8A3E-3B38D4F3BA71}" srcId="{9715BF92-FD91-43EA-B067-0743441415B4}" destId="{08C712F7-A39D-4C55-9974-9FC2492A9BE7}" srcOrd="0" destOrd="0" parTransId="{10208408-353D-40EB-BE39-66A52E9279F9}" sibTransId="{42D749D6-9F3F-4748-90EB-3D16D1EE90C6}"/>
    <dgm:cxn modelId="{870E0AA5-EB44-4027-BF38-067581A879CB}" type="presParOf" srcId="{A31F7142-7F39-4406-8FD9-2F850A75E3C1}" destId="{94EF6229-8CE4-469C-9DDD-B7671C1650B3}" srcOrd="0" destOrd="0" presId="urn:microsoft.com/office/officeart/2005/8/layout/vList2"/>
    <dgm:cxn modelId="{07A19F06-6B6D-4F6F-8C5C-F34A78667D86}" type="presParOf" srcId="{A31F7142-7F39-4406-8FD9-2F850A75E3C1}" destId="{C6FD7EA5-E62C-4080-B1F1-54817EA35DB4}" srcOrd="1" destOrd="0" presId="urn:microsoft.com/office/officeart/2005/8/layout/vList2"/>
    <dgm:cxn modelId="{6DDB93AF-E927-4E7A-8223-40ADBE64C640}" type="presParOf" srcId="{A31F7142-7F39-4406-8FD9-2F850A75E3C1}" destId="{A2E7D763-C5A6-4AB9-8B28-61ED7DF31C87}" srcOrd="2" destOrd="0" presId="urn:microsoft.com/office/officeart/2005/8/layout/vList2"/>
    <dgm:cxn modelId="{A8A60637-1124-484F-AD22-68F9BBE7F804}" type="presParOf" srcId="{A31F7142-7F39-4406-8FD9-2F850A75E3C1}" destId="{3D624E34-B59F-4AD5-945B-C1C86F34E614}" srcOrd="3" destOrd="0" presId="urn:microsoft.com/office/officeart/2005/8/layout/vList2"/>
    <dgm:cxn modelId="{AF69131E-D0E1-4C1C-8348-D27A7A702142}" type="presParOf" srcId="{A31F7142-7F39-4406-8FD9-2F850A75E3C1}" destId="{73505917-A39A-463C-8F85-F56BA4858AB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24452-AD94-43F6-A3D5-E6D537984407}">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Enable focus</a:t>
          </a:r>
        </a:p>
      </dsp:txBody>
      <dsp:txXfrm>
        <a:off x="3080" y="587032"/>
        <a:ext cx="2444055" cy="1466433"/>
      </dsp:txXfrm>
    </dsp:sp>
    <dsp:sp modelId="{DF557330-5224-4554-8EC9-12BABEFD07F8}">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Expand Resource Access</a:t>
          </a:r>
        </a:p>
      </dsp:txBody>
      <dsp:txXfrm>
        <a:off x="2691541" y="587032"/>
        <a:ext cx="2444055" cy="1466433"/>
      </dsp:txXfrm>
    </dsp:sp>
    <dsp:sp modelId="{25C8C70B-A8EE-42D3-840A-79899FC5D7E0}">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Expand Revenue Sources</a:t>
          </a:r>
        </a:p>
      </dsp:txBody>
      <dsp:txXfrm>
        <a:off x="5380002" y="587032"/>
        <a:ext cx="2444055" cy="1466433"/>
      </dsp:txXfrm>
    </dsp:sp>
    <dsp:sp modelId="{FE7A02EA-892E-410B-BFA7-D3D646894173}">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Reduce Costs</a:t>
          </a:r>
        </a:p>
      </dsp:txBody>
      <dsp:txXfrm>
        <a:off x="8068463" y="587032"/>
        <a:ext cx="2444055" cy="1466433"/>
      </dsp:txXfrm>
    </dsp:sp>
    <dsp:sp modelId="{14704180-21F5-4C93-942E-227E512A90F2}">
      <dsp:nvSpPr>
        <dsp:cNvPr id="0" name=""/>
        <dsp:cNvSpPr/>
      </dsp:nvSpPr>
      <dsp:spPr>
        <a:xfrm>
          <a:off x="1347311"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Foster Innovation</a:t>
          </a:r>
        </a:p>
      </dsp:txBody>
      <dsp:txXfrm>
        <a:off x="1347311" y="2297871"/>
        <a:ext cx="2444055" cy="1466433"/>
      </dsp:txXfrm>
    </dsp:sp>
    <dsp:sp modelId="{49D1238D-EA60-435B-B517-40F5413E3CE8}">
      <dsp:nvSpPr>
        <dsp:cNvPr id="0" name=""/>
        <dsp:cNvSpPr/>
      </dsp:nvSpPr>
      <dsp:spPr>
        <a:xfrm>
          <a:off x="4035772"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Access a market</a:t>
          </a:r>
        </a:p>
      </dsp:txBody>
      <dsp:txXfrm>
        <a:off x="4035772" y="2297871"/>
        <a:ext cx="2444055" cy="1466433"/>
      </dsp:txXfrm>
    </dsp:sp>
    <dsp:sp modelId="{DAE154F6-4551-4157-B939-ED08177CA5EC}">
      <dsp:nvSpPr>
        <dsp:cNvPr id="0" name=""/>
        <dsp:cNvSpPr/>
      </dsp:nvSpPr>
      <dsp:spPr>
        <a:xfrm>
          <a:off x="6724233"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Find a solution</a:t>
          </a:r>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6229-8CE4-469C-9DDD-B7671C1650B3}">
      <dsp:nvSpPr>
        <dsp:cNvPr id="0" name=""/>
        <dsp:cNvSpPr/>
      </dsp:nvSpPr>
      <dsp:spPr>
        <a:xfrm>
          <a:off x="0" y="231685"/>
          <a:ext cx="6713552" cy="959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u="none" kern="1200" dirty="0"/>
            <a:t>Persist beyond a single project</a:t>
          </a:r>
        </a:p>
      </dsp:txBody>
      <dsp:txXfrm>
        <a:off x="46834" y="278519"/>
        <a:ext cx="6619884" cy="865732"/>
      </dsp:txXfrm>
    </dsp:sp>
    <dsp:sp modelId="{C6FD7EA5-E62C-4080-B1F1-54817EA35DB4}">
      <dsp:nvSpPr>
        <dsp:cNvPr id="0" name=""/>
        <dsp:cNvSpPr/>
      </dsp:nvSpPr>
      <dsp:spPr>
        <a:xfrm>
          <a:off x="0" y="1191085"/>
          <a:ext cx="671355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50800" rIns="284480" bIns="50800" numCol="1" spcCol="1270" anchor="t" anchorCtr="0">
          <a:noAutofit/>
        </a:bodyPr>
        <a:lstStyle/>
        <a:p>
          <a:pPr marL="285750" lvl="1" indent="-285750" algn="l" defTabSz="1377950">
            <a:lnSpc>
              <a:spcPct val="90000"/>
            </a:lnSpc>
            <a:spcBef>
              <a:spcPct val="0"/>
            </a:spcBef>
            <a:spcAft>
              <a:spcPct val="20000"/>
            </a:spcAft>
            <a:buFontTx/>
            <a:buNone/>
          </a:pPr>
          <a:endParaRPr lang="en-US" sz="3100" kern="1200" dirty="0"/>
        </a:p>
      </dsp:txBody>
      <dsp:txXfrm>
        <a:off x="0" y="1191085"/>
        <a:ext cx="6713552" cy="662400"/>
      </dsp:txXfrm>
    </dsp:sp>
    <dsp:sp modelId="{A2E7D763-C5A6-4AB9-8B28-61ED7DF31C87}">
      <dsp:nvSpPr>
        <dsp:cNvPr id="0" name=""/>
        <dsp:cNvSpPr/>
      </dsp:nvSpPr>
      <dsp:spPr>
        <a:xfrm>
          <a:off x="0" y="1487134"/>
          <a:ext cx="6713552" cy="959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Foster institutional change</a:t>
          </a:r>
        </a:p>
      </dsp:txBody>
      <dsp:txXfrm>
        <a:off x="46834" y="1533968"/>
        <a:ext cx="6619884" cy="865732"/>
      </dsp:txXfrm>
    </dsp:sp>
    <dsp:sp modelId="{73505917-A39A-463C-8F85-F56BA4858AB8}">
      <dsp:nvSpPr>
        <dsp:cNvPr id="0" name=""/>
        <dsp:cNvSpPr/>
      </dsp:nvSpPr>
      <dsp:spPr>
        <a:xfrm>
          <a:off x="0" y="2928086"/>
          <a:ext cx="6713552" cy="959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Build capacity</a:t>
          </a:r>
        </a:p>
      </dsp:txBody>
      <dsp:txXfrm>
        <a:off x="46834" y="2974920"/>
        <a:ext cx="6619884"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A64586-DB4C-D744-A4FD-68B4BBE3C6FB}" type="datetimeFigureOut">
              <a:rPr lang="en-US" smtClean="0"/>
              <a:t>11/18/2021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D1DC8D-C25D-B34A-91E0-1694B1BB318F}" type="slidenum">
              <a:rPr lang="en-US" smtClean="0"/>
              <a:t>‹#›</a:t>
            </a:fld>
            <a:endParaRPr lang="en-US" dirty="0"/>
          </a:p>
        </p:txBody>
      </p:sp>
    </p:spTree>
    <p:extLst>
      <p:ext uri="{BB962C8B-B14F-4D97-AF65-F5344CB8AC3E}">
        <p14:creationId xmlns:p14="http://schemas.microsoft.com/office/powerpoint/2010/main" val="19946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s.asha.org/doi/10.1044/2018_PERS-ST-2018-0005#bib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DBD1DC8D-C25D-B34A-91E0-1694B1BB318F}" type="slidenum">
              <a:rPr lang="en-US" smtClean="0"/>
              <a:t>1</a:t>
            </a:fld>
            <a:endParaRPr lang="en-US" dirty="0"/>
          </a:p>
        </p:txBody>
      </p:sp>
    </p:spTree>
    <p:extLst>
      <p:ext uri="{BB962C8B-B14F-4D97-AF65-F5344CB8AC3E}">
        <p14:creationId xmlns:p14="http://schemas.microsoft.com/office/powerpoint/2010/main" val="14657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http://www.researchandpractice.org</a:t>
            </a:r>
          </a:p>
        </p:txBody>
      </p:sp>
      <p:sp>
        <p:nvSpPr>
          <p:cNvPr id="4" name="Slide Number Placeholder 3"/>
          <p:cNvSpPr>
            <a:spLocks noGrp="1"/>
          </p:cNvSpPr>
          <p:nvPr>
            <p:ph type="sldNum" sz="quarter" idx="5"/>
          </p:nvPr>
        </p:nvSpPr>
        <p:spPr/>
        <p:txBody>
          <a:bodyPr/>
          <a:lstStyle/>
          <a:p>
            <a:fld id="{DBD1DC8D-C25D-B34A-91E0-1694B1BB318F}" type="slidenum">
              <a:rPr lang="en-US" smtClean="0"/>
              <a:t>3</a:t>
            </a:fld>
            <a:endParaRPr lang="en-US" dirty="0"/>
          </a:p>
        </p:txBody>
      </p:sp>
    </p:spTree>
    <p:extLst>
      <p:ext uri="{BB962C8B-B14F-4D97-AF65-F5344CB8AC3E}">
        <p14:creationId xmlns:p14="http://schemas.microsoft.com/office/powerpoint/2010/main" val="294122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Kosnik</a:t>
            </a:r>
            <a:r>
              <a:rPr lang="en-US" dirty="0"/>
              <a:t> &amp; Montgomery (1994) “Managing Across Cultural Alliances: Can Trust Be Achieved in a Polygamous World?”</a:t>
            </a:r>
          </a:p>
        </p:txBody>
      </p:sp>
      <p:sp>
        <p:nvSpPr>
          <p:cNvPr id="4" name="Slide Number Placeholder 3"/>
          <p:cNvSpPr>
            <a:spLocks noGrp="1"/>
          </p:cNvSpPr>
          <p:nvPr>
            <p:ph type="sldNum" sz="quarter" idx="5"/>
          </p:nvPr>
        </p:nvSpPr>
        <p:spPr/>
        <p:txBody>
          <a:bodyPr/>
          <a:lstStyle/>
          <a:p>
            <a:fld id="{DBD1DC8D-C25D-B34A-91E0-1694B1BB318F}" type="slidenum">
              <a:rPr lang="en-US" smtClean="0"/>
              <a:t>5</a:t>
            </a:fld>
            <a:endParaRPr lang="en-US" dirty="0"/>
          </a:p>
        </p:txBody>
      </p:sp>
    </p:spTree>
    <p:extLst>
      <p:ext uri="{BB962C8B-B14F-4D97-AF65-F5344CB8AC3E}">
        <p14:creationId xmlns:p14="http://schemas.microsoft.com/office/powerpoint/2010/main" val="382058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Lynda </a:t>
            </a:r>
            <a:r>
              <a:rPr lang="en-US" dirty="0" err="1"/>
              <a:t>Keele</a:t>
            </a:r>
            <a:r>
              <a:rPr lang="en-US" dirty="0"/>
              <a:t> Smith, Stanford Center for Professional Development</a:t>
            </a:r>
          </a:p>
        </p:txBody>
      </p:sp>
      <p:sp>
        <p:nvSpPr>
          <p:cNvPr id="4" name="Slide Number Placeholder 3"/>
          <p:cNvSpPr>
            <a:spLocks noGrp="1"/>
          </p:cNvSpPr>
          <p:nvPr>
            <p:ph type="sldNum" sz="quarter" idx="5"/>
          </p:nvPr>
        </p:nvSpPr>
        <p:spPr/>
        <p:txBody>
          <a:bodyPr/>
          <a:lstStyle/>
          <a:p>
            <a:fld id="{DBD1DC8D-C25D-B34A-91E0-1694B1BB318F}" type="slidenum">
              <a:rPr lang="en-US" smtClean="0"/>
              <a:t>6</a:t>
            </a:fld>
            <a:endParaRPr lang="en-US" dirty="0"/>
          </a:p>
        </p:txBody>
      </p:sp>
    </p:spTree>
    <p:extLst>
      <p:ext uri="{BB962C8B-B14F-4D97-AF65-F5344CB8AC3E}">
        <p14:creationId xmlns:p14="http://schemas.microsoft.com/office/powerpoint/2010/main" val="294120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Persist beyond a single project</a:t>
            </a:r>
            <a:r>
              <a:rPr lang="en-US" sz="1800" dirty="0">
                <a:effectLst/>
                <a:latin typeface="Calibri" panose="020F0502020204030204" pitchFamily="34" charset="0"/>
                <a:ea typeface="Calibri" panose="020F0502020204030204" pitchFamily="34" charset="0"/>
                <a:cs typeface="Calibri" panose="020F0502020204030204" pitchFamily="34" charset="0"/>
              </a:rPr>
              <a:t>:  RPP’s are sustained, collaborative relationships between a University and an educational, healthcare, or other public agency. A mutually beneficial arrangement, RPP’s connect researchers with on-the-ground practitioners. Researchers benefit from this arrangement in a variety of ways, not the least of which is continued research that both informs practice and uses it to spur research agenda from practitioner data. Non-profit organizations benefit from research outcomes which may inform practice and increase their ability to provide effective services aligned with the latest scientific 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Pursue a joint research agenda</a:t>
            </a:r>
            <a:r>
              <a:rPr lang="en-US" sz="1800" dirty="0">
                <a:effectLst/>
                <a:latin typeface="Calibri" panose="020F0502020204030204" pitchFamily="34" charset="0"/>
                <a:ea typeface="Calibri" panose="020F0502020204030204" pitchFamily="34" charset="0"/>
                <a:cs typeface="Calibri" panose="020F0502020204030204" pitchFamily="34" charset="0"/>
              </a:rPr>
              <a:t>: Easterseals and the IDHD will collaborate to define a research agenda where each partner role is clearly defined, the area(s) of research are identified, and the scope of research projects are mutually agreed upon.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gn="ctr">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Foster Institutional Change at the University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Benefits to the University partner can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Research infrastructure support changes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Sustained research funds for institutes or centers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Community-engaged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Build skills to write policy-related briefs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Integration into University strategic plans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Teaching releases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Contributions to promotion and tenure for new faculty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Collaborations across University system campuses to expand institutional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Positive public relations associated with partnering with a thought leader in nonprofit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Calibri" panose="020F0502020204030204" pitchFamily="34" charset="0"/>
              </a:rPr>
              <a:t>Develop Research Capacity of Easterseals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Benefits to Easterseals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Build research skills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Sustained research funds for Easterseals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Research in real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Integration into Easterseals strategic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Build skills to write policy-related briefs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Improved data collection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Research-informed decision making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Positive public relations associated with partnering with an academic institution known for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D1DC8D-C25D-B34A-91E0-1694B1BB318F}" type="slidenum">
              <a:rPr lang="en-US" smtClean="0"/>
              <a:t>8</a:t>
            </a:fld>
            <a:endParaRPr lang="en-US" dirty="0"/>
          </a:p>
        </p:txBody>
      </p:sp>
    </p:spTree>
    <p:extLst>
      <p:ext uri="{BB962C8B-B14F-4D97-AF65-F5344CB8AC3E}">
        <p14:creationId xmlns:p14="http://schemas.microsoft.com/office/powerpoint/2010/main" val="354642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 Research Partnerships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collaborative efforts to design studies, often an iterative series, to investigate innovations in programs and/or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Networked Improvement Communities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seek to establish collaborations among researchers, practitioners, and designers organized around a shared problem of practice (</a:t>
            </a:r>
            <a:r>
              <a:rPr lang="en-US" sz="1800" u="sng" dirty="0">
                <a:solidFill>
                  <a:srgbClr val="707070"/>
                </a:solidFill>
                <a:effectLst/>
                <a:latin typeface="Calibri" panose="020F0502020204030204" pitchFamily="34" charset="0"/>
                <a:ea typeface="Calibri" panose="020F0502020204030204" pitchFamily="34" charset="0"/>
                <a:cs typeface="Calibri" panose="020F0502020204030204" pitchFamily="34" charset="0"/>
                <a:hlinkClick r:id="rId3"/>
              </a:rPr>
              <a:t>Bryk, Gomez, </a:t>
            </a:r>
            <a:r>
              <a:rPr lang="en-US" sz="1800" u="sng" dirty="0" err="1">
                <a:solidFill>
                  <a:srgbClr val="707070"/>
                </a:solidFill>
                <a:effectLst/>
                <a:latin typeface="Calibri" panose="020F0502020204030204" pitchFamily="34" charset="0"/>
                <a:ea typeface="Calibri" panose="020F0502020204030204" pitchFamily="34" charset="0"/>
                <a:cs typeface="Calibri" panose="020F0502020204030204" pitchFamily="34" charset="0"/>
                <a:hlinkClick r:id="rId3"/>
              </a:rPr>
              <a:t>Grunow</a:t>
            </a:r>
            <a:r>
              <a:rPr lang="en-US" sz="1800" u="sng" dirty="0">
                <a:solidFill>
                  <a:srgbClr val="707070"/>
                </a:solidFill>
                <a:effectLst/>
                <a:latin typeface="Calibri" panose="020F0502020204030204" pitchFamily="34" charset="0"/>
                <a:ea typeface="Calibri" panose="020F0502020204030204" pitchFamily="34" charset="0"/>
                <a:cs typeface="Calibri" panose="020F0502020204030204" pitchFamily="34" charset="0"/>
                <a:hlinkClick r:id="rId3"/>
              </a:rPr>
              <a:t>, &amp; LeMahieu, 2015</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network commits to using shared tools and methods of improvement science to test new practices, gather data, and share what is learned across the network. The goal is to systematically investigate how promising practices are adapted to be effective in a variety of contexts.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Alliances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typically have a focus on helping organizations to use data and research to improve outcomes for audiences served. For example, the Institute for Education Studies funded 10 regional educational laboratories across the country to work in partnership with educators and policymakers to conduct applied research and trainings with a mission of supporting a more evidence-based education system.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Hybrid approaches may combine these types of RPPs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we gain more experience in developing and evaluating RPPs, we might expect an evolution in their approaches. For example, what starts out as a design research partnership may evolve into a networked improvement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Henrick, E., Muñoz, M. A., &amp; Cobb, P. (2016). A better research-practice partnership.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The Phi Delta </a:t>
            </a:r>
            <a:r>
              <a:rPr lang="en-US" sz="1800" i="1" dirty="0" err="1">
                <a:effectLst/>
                <a:latin typeface="Calibri" panose="020F0502020204030204" pitchFamily="34" charset="0"/>
                <a:ea typeface="Times New Roman" panose="02020603050405020304" pitchFamily="18" charset="0"/>
                <a:cs typeface="Calibri" panose="020F0502020204030204" pitchFamily="34" charset="0"/>
              </a:rPr>
              <a:t>Kappan</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98</a:t>
            </a:r>
            <a:r>
              <a:rPr lang="en-US" sz="1800" dirty="0">
                <a:effectLst/>
                <a:latin typeface="Calibri" panose="020F0502020204030204" pitchFamily="34" charset="0"/>
                <a:ea typeface="Times New Roman" panose="02020603050405020304" pitchFamily="18" charset="0"/>
                <a:cs typeface="Calibri" panose="020F0502020204030204" pitchFamily="34" charset="0"/>
              </a:rPr>
              <a:t>(3), 23–27. http://www.jstor.org/stable/24893574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Morris, Z. S., Bullock, A., &amp; Atwell, C. (2013). Developing engagement, linkage and exchange between health services managers and researchers: Experience from the UK.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Journal of Health Services Research &amp; Policy</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18</a:t>
            </a:r>
            <a:r>
              <a:rPr lang="en-US" sz="1800" dirty="0">
                <a:effectLst/>
                <a:latin typeface="Calibri" panose="020F0502020204030204" pitchFamily="34" charset="0"/>
                <a:ea typeface="Times New Roman" panose="02020603050405020304" pitchFamily="18" charset="0"/>
                <a:cs typeface="Calibri" panose="020F0502020204030204" pitchFamily="34" charset="0"/>
              </a:rPr>
              <a:t>, 23–29. http://www.jstor.org/stable/26751397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Rogoff, B., Callanan, M., Gutiérrez, K. D., &amp; Erickson, F. (2016). The Organization of Informal Learning.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Review of Research in Education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40</a:t>
            </a:r>
            <a:r>
              <a:rPr lang="en-US" sz="1800" dirty="0">
                <a:effectLst/>
                <a:latin typeface="Calibri" panose="020F0502020204030204" pitchFamily="34" charset="0"/>
                <a:ea typeface="Times New Roman" panose="02020603050405020304" pitchFamily="18" charset="0"/>
                <a:cs typeface="Calibri" panose="020F0502020204030204" pitchFamily="34" charset="0"/>
              </a:rPr>
              <a:t>, 356–401.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http://www.jstor.org/stable/44668627</a:t>
            </a: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Thompson, K. D., Martinez, M. I., Clinton, C., &amp; Díaz, G. (2017). Considering Interest and Action: Analyzing Types of Questions Explored by Researcher-Practitioner Partnerships.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Educational Researcher</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46</a:t>
            </a:r>
            <a:r>
              <a:rPr lang="en-US" sz="1800" dirty="0">
                <a:effectLst/>
                <a:latin typeface="Calibri" panose="020F0502020204030204" pitchFamily="34" charset="0"/>
                <a:ea typeface="Times New Roman" panose="02020603050405020304" pitchFamily="18" charset="0"/>
                <a:cs typeface="Calibri" panose="020F0502020204030204" pitchFamily="34" charset="0"/>
              </a:rPr>
              <a:t>(8), 464–473. http://www.jstor.org/stable/44971879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William T. Grant Foundation. (n.d.). </a:t>
            </a:r>
            <a:r>
              <a:rPr lang="en-US" sz="1800" i="1" dirty="0">
                <a:effectLst/>
                <a:latin typeface="Calibri" panose="020F0502020204030204" pitchFamily="34" charset="0"/>
                <a:ea typeface="Calibri" panose="020F0502020204030204" pitchFamily="34" charset="0"/>
                <a:cs typeface="Calibri" panose="020F0502020204030204" pitchFamily="34" charset="0"/>
              </a:rPr>
              <a:t> Research-Practice Partnerships</a:t>
            </a:r>
            <a:r>
              <a:rPr lang="en-US" sz="1800" dirty="0">
                <a:effectLst/>
                <a:latin typeface="Calibri" panose="020F0502020204030204" pitchFamily="34" charset="0"/>
                <a:ea typeface="Calibri" panose="020F0502020204030204" pitchFamily="34" charset="0"/>
                <a:cs typeface="Calibri" panose="020F0502020204030204" pitchFamily="34" charset="0"/>
              </a:rPr>
              <a:t>.  https://rpp.wtgrantfoundation.org/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D1DC8D-C25D-B34A-91E0-1694B1BB318F}" type="slidenum">
              <a:rPr lang="en-US" smtClean="0"/>
              <a:t>9</a:t>
            </a:fld>
            <a:endParaRPr lang="en-US" dirty="0"/>
          </a:p>
        </p:txBody>
      </p:sp>
    </p:spTree>
    <p:extLst>
      <p:ext uri="{BB962C8B-B14F-4D97-AF65-F5344CB8AC3E}">
        <p14:creationId xmlns:p14="http://schemas.microsoft.com/office/powerpoint/2010/main" val="276447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http://researchandpractice.org/resource/guide-map-for-partnerships/</a:t>
            </a:r>
          </a:p>
        </p:txBody>
      </p:sp>
      <p:sp>
        <p:nvSpPr>
          <p:cNvPr id="4" name="Slide Number Placeholder 3"/>
          <p:cNvSpPr>
            <a:spLocks noGrp="1"/>
          </p:cNvSpPr>
          <p:nvPr>
            <p:ph type="sldNum" sz="quarter" idx="5"/>
          </p:nvPr>
        </p:nvSpPr>
        <p:spPr/>
        <p:txBody>
          <a:bodyPr/>
          <a:lstStyle/>
          <a:p>
            <a:fld id="{DBD1DC8D-C25D-B34A-91E0-1694B1BB318F}" type="slidenum">
              <a:rPr lang="en-US" smtClean="0"/>
              <a:t>10</a:t>
            </a:fld>
            <a:endParaRPr lang="en-US" dirty="0"/>
          </a:p>
        </p:txBody>
      </p:sp>
    </p:spTree>
    <p:extLst>
      <p:ext uri="{BB962C8B-B14F-4D97-AF65-F5344CB8AC3E}">
        <p14:creationId xmlns:p14="http://schemas.microsoft.com/office/powerpoint/2010/main" val="152083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1DC8D-C25D-B34A-91E0-1694B1BB318F}" type="slidenum">
              <a:rPr lang="en-US" smtClean="0"/>
              <a:t>11</a:t>
            </a:fld>
            <a:endParaRPr lang="en-US"/>
          </a:p>
        </p:txBody>
      </p:sp>
    </p:spTree>
    <p:extLst>
      <p:ext uri="{BB962C8B-B14F-4D97-AF65-F5344CB8AC3E}">
        <p14:creationId xmlns:p14="http://schemas.microsoft.com/office/powerpoint/2010/main" val="179742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13000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8518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77277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F5B7-47AF-4366-BC5F-9748AC20C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907F4-6F48-461F-BBBF-2D29DBF5C7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C79D2-1906-4F03-AABF-889C5E8C835C}"/>
              </a:ext>
            </a:extLst>
          </p:cNvPr>
          <p:cNvSpPr>
            <a:spLocks noGrp="1"/>
          </p:cNvSpPr>
          <p:nvPr>
            <p:ph type="dt" sz="half" idx="10"/>
          </p:nvPr>
        </p:nvSpPr>
        <p:spPr/>
        <p:txBody>
          <a:bodyPr/>
          <a:lstStyle/>
          <a:p>
            <a:fld id="{F77979B1-AFB3-4344-8956-36F30D241D2A}" type="datetime1">
              <a:rPr lang="en-US" smtClean="0"/>
              <a:t>11/18/2021</a:t>
            </a:fld>
            <a:endParaRPr lang="en-US"/>
          </a:p>
        </p:txBody>
      </p:sp>
      <p:sp>
        <p:nvSpPr>
          <p:cNvPr id="5" name="Footer Placeholder 4">
            <a:extLst>
              <a:ext uri="{FF2B5EF4-FFF2-40B4-BE49-F238E27FC236}">
                <a16:creationId xmlns:a16="http://schemas.microsoft.com/office/drawing/2014/main" id="{EC63E477-30BA-41E9-A7C4-C7831ABC0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EBCF6-A774-4E9D-A3B7-DBAE1FF3DC03}"/>
              </a:ext>
            </a:extLst>
          </p:cNvPr>
          <p:cNvSpPr>
            <a:spLocks noGrp="1"/>
          </p:cNvSpPr>
          <p:nvPr>
            <p:ph type="sldNum" sz="quarter" idx="12"/>
          </p:nvPr>
        </p:nvSpPr>
        <p:spPr/>
        <p:txBody>
          <a:bodyPr/>
          <a:lstStyle/>
          <a:p>
            <a:fld id="{43050EB3-41D6-4098-8CD5-3384D5861BC0}" type="slidenum">
              <a:rPr lang="en-US" smtClean="0"/>
              <a:t>‹#›</a:t>
            </a:fld>
            <a:endParaRPr lang="en-US"/>
          </a:p>
        </p:txBody>
      </p:sp>
    </p:spTree>
    <p:extLst>
      <p:ext uri="{BB962C8B-B14F-4D97-AF65-F5344CB8AC3E}">
        <p14:creationId xmlns:p14="http://schemas.microsoft.com/office/powerpoint/2010/main" val="224244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89EA-A3C4-48EB-9331-C3567F299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20EEC2-4C17-46E0-AB65-24E9DEE39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22A1A-7984-4E14-BB26-311D0B120FFB}"/>
              </a:ext>
            </a:extLst>
          </p:cNvPr>
          <p:cNvSpPr>
            <a:spLocks noGrp="1"/>
          </p:cNvSpPr>
          <p:nvPr>
            <p:ph type="dt" sz="half" idx="10"/>
          </p:nvPr>
        </p:nvSpPr>
        <p:spPr/>
        <p:txBody>
          <a:bodyPr/>
          <a:lstStyle/>
          <a:p>
            <a:fld id="{09F65D3F-5E4D-499F-967C-000C86DB1432}" type="datetime1">
              <a:rPr lang="en-US" smtClean="0"/>
              <a:t>11/18/2021</a:t>
            </a:fld>
            <a:endParaRPr lang="en-US"/>
          </a:p>
        </p:txBody>
      </p:sp>
      <p:sp>
        <p:nvSpPr>
          <p:cNvPr id="5" name="Footer Placeholder 4">
            <a:extLst>
              <a:ext uri="{FF2B5EF4-FFF2-40B4-BE49-F238E27FC236}">
                <a16:creationId xmlns:a16="http://schemas.microsoft.com/office/drawing/2014/main" id="{6B439C9C-4726-485C-BB43-65D4218EA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84F40-E036-415B-A8E3-4302956518B2}"/>
              </a:ext>
            </a:extLst>
          </p:cNvPr>
          <p:cNvSpPr>
            <a:spLocks noGrp="1"/>
          </p:cNvSpPr>
          <p:nvPr>
            <p:ph type="sldNum" sz="quarter" idx="12"/>
          </p:nvPr>
        </p:nvSpPr>
        <p:spPr/>
        <p:txBody>
          <a:bodyPr/>
          <a:lstStyle/>
          <a:p>
            <a:fld id="{43050EB3-41D6-4098-8CD5-3384D5861BC0}" type="slidenum">
              <a:rPr lang="en-US" smtClean="0"/>
              <a:t>‹#›</a:t>
            </a:fld>
            <a:endParaRPr lang="en-US"/>
          </a:p>
        </p:txBody>
      </p:sp>
    </p:spTree>
    <p:extLst>
      <p:ext uri="{BB962C8B-B14F-4D97-AF65-F5344CB8AC3E}">
        <p14:creationId xmlns:p14="http://schemas.microsoft.com/office/powerpoint/2010/main" val="235843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47336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3422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06524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209030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15434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BF582B0-241F-1F4B-AB5B-F72D8864BE98}" type="slidenum">
              <a:rPr lang="en-US" smtClean="0"/>
              <a:t>‹#›</a:t>
            </a:fld>
            <a:endParaRPr lang="en-US" dirty="0"/>
          </a:p>
        </p:txBody>
      </p:sp>
      <p:sp>
        <p:nvSpPr>
          <p:cNvPr id="6" name="Title 5">
            <a:extLst>
              <a:ext uri="{FF2B5EF4-FFF2-40B4-BE49-F238E27FC236}">
                <a16:creationId xmlns:a16="http://schemas.microsoft.com/office/drawing/2014/main" id="{5D507D85-A432-F14F-B748-1B01DEDECF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59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55240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7052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pPr/>
              <a:t>‹#›</a:t>
            </a:fld>
            <a:r>
              <a:rPr lang="en-US" dirty="0"/>
              <a:t>  |  PARTNERSHIP DISCUSSION</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32934" y="5949737"/>
            <a:ext cx="2241349" cy="876709"/>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1993073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E28B9-6C5B-4607-AFF2-E762D8027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ADBCE-3069-4251-AF2B-BFA3948D6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02EAD-8240-4674-8624-A273DC2F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7F983-63EE-40B7-80CC-6676692AB2E1}" type="datetime1">
              <a:rPr lang="en-US" smtClean="0"/>
              <a:t>11/18/2021</a:t>
            </a:fld>
            <a:endParaRPr lang="en-US"/>
          </a:p>
        </p:txBody>
      </p:sp>
      <p:sp>
        <p:nvSpPr>
          <p:cNvPr id="5" name="Footer Placeholder 4">
            <a:extLst>
              <a:ext uri="{FF2B5EF4-FFF2-40B4-BE49-F238E27FC236}">
                <a16:creationId xmlns:a16="http://schemas.microsoft.com/office/drawing/2014/main" id="{EA5AA53E-4ED4-4AE0-8F42-F4CF90141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CD58A-3D22-4A9A-892D-7FD9976AD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50EB3-41D6-4098-8CD5-3384D5861BC0}" type="slidenum">
              <a:rPr lang="en-US" smtClean="0"/>
              <a:t>‹#›</a:t>
            </a:fld>
            <a:endParaRPr lang="en-US"/>
          </a:p>
        </p:txBody>
      </p:sp>
    </p:spTree>
    <p:extLst>
      <p:ext uri="{BB962C8B-B14F-4D97-AF65-F5344CB8AC3E}">
        <p14:creationId xmlns:p14="http://schemas.microsoft.com/office/powerpoint/2010/main" val="2519369346"/>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932608604_super.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7467600" y="-3"/>
            <a:ext cx="4823012" cy="6858003"/>
          </a:xfrm>
          <a:prstGeom prst="rect">
            <a:avLst/>
          </a:prstGeom>
        </p:spPr>
      </p:pic>
      <p:sp>
        <p:nvSpPr>
          <p:cNvPr id="18" name="Rectangle 17"/>
          <p:cNvSpPr/>
          <p:nvPr/>
        </p:nvSpPr>
        <p:spPr>
          <a:xfrm>
            <a:off x="7467600" y="5186362"/>
            <a:ext cx="4823012" cy="1671637"/>
          </a:xfrm>
          <a:prstGeom prst="rect">
            <a:avLst/>
          </a:prstGeom>
          <a:gradFill>
            <a:gsLst>
              <a:gs pos="0">
                <a:schemeClr val="tx1">
                  <a:alpha val="43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0800000">
            <a:off x="7467600" y="-2"/>
            <a:ext cx="4823012" cy="1641785"/>
          </a:xfrm>
          <a:prstGeom prst="rect">
            <a:avLst/>
          </a:prstGeom>
          <a:gradFill>
            <a:gsLst>
              <a:gs pos="0">
                <a:schemeClr val="tx1">
                  <a:alpha val="43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l="66185" t="33117" r="1"/>
          <a:stretch/>
        </p:blipFill>
        <p:spPr>
          <a:xfrm>
            <a:off x="7467600" y="0"/>
            <a:ext cx="1322450" cy="2600302"/>
          </a:xfrm>
          <a:prstGeom prst="rect">
            <a:avLst/>
          </a:prstGeom>
        </p:spPr>
      </p:pic>
      <p:sp>
        <p:nvSpPr>
          <p:cNvPr id="12" name="Title 1">
            <a:extLst>
              <a:ext uri="{FF2B5EF4-FFF2-40B4-BE49-F238E27FC236}">
                <a16:creationId xmlns:a16="http://schemas.microsoft.com/office/drawing/2014/main" id="{D0914FC4-EAE4-D44F-B46F-09E70DEF8589}"/>
              </a:ext>
            </a:extLst>
          </p:cNvPr>
          <p:cNvSpPr txBox="1">
            <a:spLocks/>
          </p:cNvSpPr>
          <p:nvPr/>
        </p:nvSpPr>
        <p:spPr>
          <a:xfrm>
            <a:off x="412615" y="806943"/>
            <a:ext cx="8229600" cy="538038"/>
          </a:xfrm>
          <a:prstGeom prst="rect">
            <a:avLst/>
          </a:prstGeom>
        </p:spPr>
        <p:txBody>
          <a:bodyPr vert="horz" lIns="91440" tIns="0" rIns="0" bIns="0" anchor="t" anchorCtr="0"/>
          <a:lstStyle>
            <a:lvl1pPr marL="0" marR="0" indent="0" algn="l" defTabSz="457200" rtl="0" eaLnBrk="0" fontAlgn="base" latinLnBrk="0" hangingPunct="0">
              <a:lnSpc>
                <a:spcPct val="100000"/>
              </a:lnSpc>
              <a:spcBef>
                <a:spcPct val="0"/>
              </a:spcBef>
              <a:spcAft>
                <a:spcPct val="0"/>
              </a:spcAft>
              <a:buClrTx/>
              <a:buSzTx/>
              <a:buFontTx/>
              <a:buNone/>
              <a:tabLst/>
              <a:defRPr sz="4200" b="0" i="0" kern="1200">
                <a:solidFill>
                  <a:schemeClr val="bg1"/>
                </a:solidFill>
                <a:latin typeface="Roboto Medium" panose="02000000000000000000" pitchFamily="2" charset="0"/>
                <a:ea typeface="Roboto Medium" panose="02000000000000000000" pitchFamily="2" charset="0"/>
                <a:cs typeface="Roboto" panose="02000000000000000000" pitchFamily="2" charset="0"/>
              </a:defRPr>
            </a:lvl1pPr>
            <a:lvl2pPr algn="l" defTabSz="457200" rtl="0" eaLnBrk="0" fontAlgn="base" hangingPunct="0">
              <a:spcBef>
                <a:spcPct val="0"/>
              </a:spcBef>
              <a:spcAft>
                <a:spcPct val="0"/>
              </a:spcAft>
              <a:defRPr sz="3200" b="1">
                <a:solidFill>
                  <a:srgbClr val="DC2A05"/>
                </a:solidFill>
                <a:latin typeface="Roboto" charset="0"/>
                <a:ea typeface="MS PGothic" panose="020B0600070205080204" pitchFamily="34" charset="-128"/>
                <a:cs typeface="Roboto" charset="0"/>
              </a:defRPr>
            </a:lvl2pPr>
            <a:lvl3pPr algn="l" defTabSz="457200" rtl="0" eaLnBrk="0" fontAlgn="base" hangingPunct="0">
              <a:spcBef>
                <a:spcPct val="0"/>
              </a:spcBef>
              <a:spcAft>
                <a:spcPct val="0"/>
              </a:spcAft>
              <a:defRPr sz="3200" b="1">
                <a:solidFill>
                  <a:srgbClr val="DC2A05"/>
                </a:solidFill>
                <a:latin typeface="Roboto" charset="0"/>
                <a:ea typeface="MS PGothic" panose="020B0600070205080204" pitchFamily="34" charset="-128"/>
                <a:cs typeface="Roboto" charset="0"/>
              </a:defRPr>
            </a:lvl3pPr>
            <a:lvl4pPr algn="l" defTabSz="457200" rtl="0" eaLnBrk="0" fontAlgn="base" hangingPunct="0">
              <a:spcBef>
                <a:spcPct val="0"/>
              </a:spcBef>
              <a:spcAft>
                <a:spcPct val="0"/>
              </a:spcAft>
              <a:defRPr sz="3200" b="1">
                <a:solidFill>
                  <a:srgbClr val="DC2A05"/>
                </a:solidFill>
                <a:latin typeface="Roboto" charset="0"/>
                <a:ea typeface="MS PGothic" panose="020B0600070205080204" pitchFamily="34" charset="-128"/>
                <a:cs typeface="Roboto" charset="0"/>
              </a:defRPr>
            </a:lvl4pPr>
            <a:lvl5pPr algn="l" defTabSz="457200" rtl="0" eaLnBrk="0" fontAlgn="base" hangingPunct="0">
              <a:spcBef>
                <a:spcPct val="0"/>
              </a:spcBef>
              <a:spcAft>
                <a:spcPct val="0"/>
              </a:spcAft>
              <a:defRPr sz="3200" b="1">
                <a:solidFill>
                  <a:srgbClr val="DC2A05"/>
                </a:solidFill>
                <a:latin typeface="Roboto" charset="0"/>
                <a:ea typeface="MS PGothic" panose="020B0600070205080204" pitchFamily="34" charset="-128"/>
                <a:cs typeface="Roboto" charset="0"/>
              </a:defRPr>
            </a:lvl5pPr>
            <a:lvl6pPr marL="457200" algn="l" defTabSz="457200" rtl="0" fontAlgn="base">
              <a:spcBef>
                <a:spcPct val="0"/>
              </a:spcBef>
              <a:spcAft>
                <a:spcPct val="0"/>
              </a:spcAft>
              <a:defRPr sz="3200" b="1">
                <a:solidFill>
                  <a:srgbClr val="DC2A05"/>
                </a:solidFill>
                <a:latin typeface="Roboto" charset="0"/>
                <a:ea typeface="Roboto" charset="0"/>
                <a:cs typeface="Roboto" charset="0"/>
              </a:defRPr>
            </a:lvl6pPr>
            <a:lvl7pPr marL="914400" algn="l" defTabSz="457200" rtl="0" fontAlgn="base">
              <a:spcBef>
                <a:spcPct val="0"/>
              </a:spcBef>
              <a:spcAft>
                <a:spcPct val="0"/>
              </a:spcAft>
              <a:defRPr sz="3200" b="1">
                <a:solidFill>
                  <a:srgbClr val="DC2A05"/>
                </a:solidFill>
                <a:latin typeface="Roboto" charset="0"/>
                <a:ea typeface="Roboto" charset="0"/>
                <a:cs typeface="Roboto" charset="0"/>
              </a:defRPr>
            </a:lvl7pPr>
            <a:lvl8pPr marL="1371600" algn="l" defTabSz="457200" rtl="0" fontAlgn="base">
              <a:spcBef>
                <a:spcPct val="0"/>
              </a:spcBef>
              <a:spcAft>
                <a:spcPct val="0"/>
              </a:spcAft>
              <a:defRPr sz="3200" b="1">
                <a:solidFill>
                  <a:srgbClr val="DC2A05"/>
                </a:solidFill>
                <a:latin typeface="Roboto" charset="0"/>
                <a:ea typeface="Roboto" charset="0"/>
                <a:cs typeface="Roboto" charset="0"/>
              </a:defRPr>
            </a:lvl8pPr>
            <a:lvl9pPr marL="1828800" algn="l" defTabSz="457200" rtl="0" fontAlgn="base">
              <a:spcBef>
                <a:spcPct val="0"/>
              </a:spcBef>
              <a:spcAft>
                <a:spcPct val="0"/>
              </a:spcAft>
              <a:defRPr sz="3200" b="1">
                <a:solidFill>
                  <a:srgbClr val="DC2A05"/>
                </a:solidFill>
                <a:latin typeface="Roboto" charset="0"/>
                <a:ea typeface="Roboto" charset="0"/>
                <a:cs typeface="Roboto" charset="0"/>
              </a:defRPr>
            </a:lvl9pPr>
          </a:lstStyle>
          <a:p>
            <a:r>
              <a:rPr lang="en-US" sz="3600" spc="-150" dirty="0">
                <a:solidFill>
                  <a:srgbClr val="F16336"/>
                </a:solidFill>
                <a:latin typeface="Arial" charset="0"/>
                <a:ea typeface="Arial" charset="0"/>
                <a:cs typeface="Arial" charset="0"/>
              </a:rPr>
              <a:t> </a:t>
            </a:r>
          </a:p>
          <a:p>
            <a:endParaRPr lang="en-US" sz="3200" spc="-150" dirty="0">
              <a:solidFill>
                <a:srgbClr val="F16336"/>
              </a:solidFill>
              <a:latin typeface="Arial" charset="0"/>
              <a:ea typeface="Arial" charset="0"/>
              <a:cs typeface="Arial" charset="0"/>
            </a:endParaRPr>
          </a:p>
        </p:txBody>
      </p:sp>
      <p:sp>
        <p:nvSpPr>
          <p:cNvPr id="16" name="Content Placeholder 2">
            <a:extLst>
              <a:ext uri="{FF2B5EF4-FFF2-40B4-BE49-F238E27FC236}">
                <a16:creationId xmlns:a16="http://schemas.microsoft.com/office/drawing/2014/main" id="{C0A6504D-4120-C04A-B591-DFD1F0937593}"/>
              </a:ext>
            </a:extLst>
          </p:cNvPr>
          <p:cNvSpPr txBox="1">
            <a:spLocks/>
          </p:cNvSpPr>
          <p:nvPr/>
        </p:nvSpPr>
        <p:spPr>
          <a:xfrm>
            <a:off x="501927" y="1967026"/>
            <a:ext cx="6431939" cy="3908371"/>
          </a:xfrm>
          <a:prstGeom prst="rect">
            <a:avLst/>
          </a:prstGeom>
        </p:spPr>
        <p:txBody>
          <a:bodyPr rtlCol="0">
            <a:noAutofit/>
          </a:bodyPr>
          <a:lstStyle>
            <a:lvl1pPr marL="342900" indent="-342900" algn="l" defTabSz="457200" rtl="0" eaLnBrk="0" fontAlgn="base" hangingPunct="0">
              <a:spcBef>
                <a:spcPct val="20000"/>
              </a:spcBef>
              <a:spcAft>
                <a:spcPct val="0"/>
              </a:spcAft>
              <a:buClr>
                <a:srgbClr val="FFA300"/>
              </a:buClr>
              <a:buFont typeface="Arial" panose="020B0604020202020204" pitchFamily="34" charset="0"/>
              <a:buChar char="•"/>
              <a:defRPr sz="2800" kern="1200">
                <a:solidFill>
                  <a:schemeClr val="tx1"/>
                </a:solidFill>
                <a:latin typeface="Roboto" panose="02000000000000000000" pitchFamily="2" charset="0"/>
                <a:ea typeface="MS PGothic" panose="020B0600070205080204" pitchFamily="34" charset="-128"/>
                <a:cs typeface="Roboto" panose="02000000000000000000" pitchFamily="2" charset="0"/>
              </a:defRPr>
            </a:lvl1pPr>
            <a:lvl2pPr marL="742950" indent="-285750" algn="l" defTabSz="457200" rtl="0" eaLnBrk="0" fontAlgn="base" hangingPunct="0">
              <a:spcBef>
                <a:spcPct val="20000"/>
              </a:spcBef>
              <a:spcAft>
                <a:spcPct val="0"/>
              </a:spcAft>
              <a:buClr>
                <a:srgbClr val="FFA300"/>
              </a:buClr>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457200" rtl="0" eaLnBrk="0" fontAlgn="base" hangingPunct="0">
              <a:spcBef>
                <a:spcPct val="20000"/>
              </a:spcBef>
              <a:spcAft>
                <a:spcPct val="0"/>
              </a:spcAft>
              <a:buClr>
                <a:srgbClr val="FFA300"/>
              </a:buClr>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457200" rtl="0" eaLnBrk="0" fontAlgn="base" hangingPunct="0">
              <a:spcBef>
                <a:spcPct val="20000"/>
              </a:spcBef>
              <a:spcAft>
                <a:spcPct val="0"/>
              </a:spcAft>
              <a:buClr>
                <a:srgbClr val="FFA300"/>
              </a:buClr>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457200" rtl="0" eaLnBrk="0" fontAlgn="base" hangingPunct="0">
              <a:spcBef>
                <a:spcPct val="20000"/>
              </a:spcBef>
              <a:spcAft>
                <a:spcPct val="0"/>
              </a:spcAft>
              <a:buClr>
                <a:srgbClr val="FFA300"/>
              </a:buClr>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Bef>
                <a:spcPts val="0"/>
              </a:spcBef>
              <a:spcAft>
                <a:spcPts val="2800"/>
              </a:spcAft>
              <a:buNone/>
              <a:defRPr/>
            </a:pPr>
            <a:endParaRPr lang="en-US" sz="2200" spc="-50" dirty="0">
              <a:solidFill>
                <a:schemeClr val="tx1">
                  <a:lumMod val="50000"/>
                  <a:lumOff val="50000"/>
                </a:schemeClr>
              </a:solidFill>
              <a:latin typeface="Arial" charset="0"/>
              <a:ea typeface="Arial" charset="0"/>
              <a:cs typeface="Arial" charset="0"/>
            </a:endParaRPr>
          </a:p>
        </p:txBody>
      </p:sp>
      <p:sp>
        <p:nvSpPr>
          <p:cNvPr id="36" name="Freeform 35"/>
          <p:cNvSpPr/>
          <p:nvPr/>
        </p:nvSpPr>
        <p:spPr>
          <a:xfrm>
            <a:off x="-1247428" y="620554"/>
            <a:ext cx="1215622" cy="5653518"/>
          </a:xfrm>
          <a:custGeom>
            <a:avLst/>
            <a:gdLst>
              <a:gd name="connsiteX0" fmla="*/ 1215622 w 1215622"/>
              <a:gd name="connsiteY0" fmla="*/ 0 h 5653518"/>
              <a:gd name="connsiteX1" fmla="*/ 1215622 w 1215622"/>
              <a:gd name="connsiteY1" fmla="*/ 1 h 5653518"/>
              <a:gd name="connsiteX2" fmla="*/ 1208559 w 1215622"/>
              <a:gd name="connsiteY2" fmla="*/ 6306 h 5653518"/>
              <a:gd name="connsiteX3" fmla="*/ 1 w 1215622"/>
              <a:gd name="connsiteY3" fmla="*/ 2827819 h 5653518"/>
              <a:gd name="connsiteX4" fmla="*/ 1108780 w 1215622"/>
              <a:gd name="connsiteY4" fmla="*/ 5550737 h 5653518"/>
              <a:gd name="connsiteX5" fmla="*/ 1215622 w 1215622"/>
              <a:gd name="connsiteY5" fmla="*/ 5653517 h 5653518"/>
              <a:gd name="connsiteX6" fmla="*/ 1215622 w 1215622"/>
              <a:gd name="connsiteY6" fmla="*/ 5653518 h 5653518"/>
              <a:gd name="connsiteX7" fmla="*/ 1108779 w 1215622"/>
              <a:gd name="connsiteY7" fmla="*/ 5550737 h 5653518"/>
              <a:gd name="connsiteX8" fmla="*/ 0 w 1215622"/>
              <a:gd name="connsiteY8" fmla="*/ 2827819 h 5653518"/>
              <a:gd name="connsiteX9" fmla="*/ 1208558 w 1215622"/>
              <a:gd name="connsiteY9" fmla="*/ 6306 h 5653518"/>
              <a:gd name="connsiteX10" fmla="*/ 1215622 w 1215622"/>
              <a:gd name="connsiteY10" fmla="*/ 0 h 565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5622" h="5653518">
                <a:moveTo>
                  <a:pt x="1215622" y="0"/>
                </a:moveTo>
                <a:lnTo>
                  <a:pt x="1215622" y="1"/>
                </a:lnTo>
                <a:lnTo>
                  <a:pt x="1208559" y="6306"/>
                </a:lnTo>
                <a:cubicBezTo>
                  <a:pt x="463974" y="716205"/>
                  <a:pt x="1" y="1717829"/>
                  <a:pt x="1" y="2827819"/>
                </a:cubicBezTo>
                <a:cubicBezTo>
                  <a:pt x="1" y="3887356"/>
                  <a:pt x="422752" y="4848154"/>
                  <a:pt x="1108780" y="5550737"/>
                </a:cubicBezTo>
                <a:lnTo>
                  <a:pt x="1215622" y="5653517"/>
                </a:lnTo>
                <a:lnTo>
                  <a:pt x="1215622" y="5653518"/>
                </a:lnTo>
                <a:lnTo>
                  <a:pt x="1108779" y="5550737"/>
                </a:lnTo>
                <a:cubicBezTo>
                  <a:pt x="422751" y="4848154"/>
                  <a:pt x="0" y="3887356"/>
                  <a:pt x="0" y="2827819"/>
                </a:cubicBezTo>
                <a:cubicBezTo>
                  <a:pt x="0" y="1717829"/>
                  <a:pt x="463973" y="716205"/>
                  <a:pt x="1208558" y="6306"/>
                </a:cubicBezTo>
                <a:lnTo>
                  <a:pt x="1215622" y="0"/>
                </a:lnTo>
                <a:close/>
              </a:path>
            </a:pathLst>
          </a:custGeom>
          <a:solidFill>
            <a:srgbClr val="F16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6955" y="5656814"/>
            <a:ext cx="2241349" cy="876710"/>
          </a:xfrm>
          <a:prstGeom prst="rect">
            <a:avLst/>
          </a:prstGeom>
        </p:spPr>
      </p:pic>
      <p:sp>
        <p:nvSpPr>
          <p:cNvPr id="5" name="Slide Number Placeholder 4"/>
          <p:cNvSpPr>
            <a:spLocks noGrp="1"/>
          </p:cNvSpPr>
          <p:nvPr>
            <p:ph type="sldNum" sz="quarter" idx="12"/>
          </p:nvPr>
        </p:nvSpPr>
        <p:spPr/>
        <p:txBody>
          <a:bodyPr/>
          <a:lstStyle/>
          <a:p>
            <a:fld id="{DBF582B0-241F-1F4B-AB5B-F72D8864BE98}" type="slidenum">
              <a:rPr lang="en-US" smtClean="0"/>
              <a:t>1</a:t>
            </a:fld>
            <a:r>
              <a:rPr lang="en-US" dirty="0"/>
              <a:t> |  PARTNERSHIP DISCUSSION</a:t>
            </a:r>
          </a:p>
        </p:txBody>
      </p:sp>
      <p:sp>
        <p:nvSpPr>
          <p:cNvPr id="13" name="TextBox 12">
            <a:extLst>
              <a:ext uri="{FF2B5EF4-FFF2-40B4-BE49-F238E27FC236}">
                <a16:creationId xmlns:a16="http://schemas.microsoft.com/office/drawing/2014/main" id="{88B9E128-8449-43FA-A945-20D80AFDEC79}"/>
              </a:ext>
            </a:extLst>
          </p:cNvPr>
          <p:cNvSpPr txBox="1"/>
          <p:nvPr/>
        </p:nvSpPr>
        <p:spPr>
          <a:xfrm>
            <a:off x="581287" y="1106253"/>
            <a:ext cx="6771502" cy="4918269"/>
          </a:xfrm>
          <a:prstGeom prst="rect">
            <a:avLst/>
          </a:prstGeom>
          <a:noFill/>
        </p:spPr>
        <p:txBody>
          <a:bodyPr wrap="square">
            <a:spAutoFit/>
          </a:bodyPr>
          <a:lstStyle/>
          <a:p>
            <a:pPr algn="ctr">
              <a:lnSpc>
                <a:spcPct val="80000"/>
              </a:lnSpc>
            </a:pPr>
            <a:r>
              <a:rPr lang="en-US" sz="2800" b="1" spc="-150" dirty="0">
                <a:latin typeface="Arial" charset="0"/>
                <a:ea typeface="Arial" charset="0"/>
                <a:cs typeface="Arial" charset="0"/>
              </a:rPr>
              <a:t>AFFILIATE FUNDING WEBINAR: </a:t>
            </a:r>
          </a:p>
          <a:p>
            <a:pPr algn="ctr">
              <a:lnSpc>
                <a:spcPct val="80000"/>
              </a:lnSpc>
            </a:pPr>
            <a:endParaRPr lang="en-US" sz="2800" b="1" spc="-150" dirty="0">
              <a:latin typeface="Arial" charset="0"/>
              <a:ea typeface="Arial" charset="0"/>
              <a:cs typeface="Arial" charset="0"/>
            </a:endParaRPr>
          </a:p>
          <a:p>
            <a:pPr algn="ctr">
              <a:lnSpc>
                <a:spcPct val="80000"/>
              </a:lnSpc>
            </a:pPr>
            <a:r>
              <a:rPr lang="en-US" sz="2800" b="1" spc="-150" dirty="0">
                <a:latin typeface="Arial" charset="0"/>
                <a:ea typeface="Arial" charset="0"/>
                <a:cs typeface="Arial" charset="0"/>
              </a:rPr>
              <a:t>University Partnerships</a:t>
            </a:r>
          </a:p>
          <a:p>
            <a:pPr algn="ctr">
              <a:lnSpc>
                <a:spcPct val="80000"/>
              </a:lnSpc>
            </a:pPr>
            <a:r>
              <a:rPr lang="en-US" sz="2800" b="1" spc="-150" dirty="0">
                <a:latin typeface="Arial" charset="0"/>
                <a:ea typeface="Arial" charset="0"/>
                <a:cs typeface="Arial" charset="0"/>
              </a:rPr>
              <a:t>November 17, 2021</a:t>
            </a:r>
          </a:p>
          <a:p>
            <a:pPr algn="ctr">
              <a:lnSpc>
                <a:spcPct val="80000"/>
              </a:lnSpc>
            </a:pPr>
            <a:endParaRPr lang="en-US" sz="2800" b="1" spc="-150" dirty="0">
              <a:latin typeface="Arial" charset="0"/>
              <a:ea typeface="Arial" charset="0"/>
              <a:cs typeface="Arial" charset="0"/>
            </a:endParaRPr>
          </a:p>
          <a:p>
            <a:pPr algn="ctr">
              <a:lnSpc>
                <a:spcPct val="80000"/>
              </a:lnSpc>
            </a:pPr>
            <a:endParaRPr lang="en-US" sz="2800" b="1" spc="-150" dirty="0">
              <a:latin typeface="Arial" charset="0"/>
              <a:ea typeface="Arial" charset="0"/>
              <a:cs typeface="Arial" charset="0"/>
            </a:endParaRPr>
          </a:p>
          <a:p>
            <a:pPr algn="ctr">
              <a:lnSpc>
                <a:spcPct val="80000"/>
              </a:lnSpc>
            </a:pPr>
            <a:endParaRPr lang="en-US" sz="2800" b="1" spc="-150" dirty="0">
              <a:latin typeface="Arial" charset="0"/>
              <a:ea typeface="Arial" charset="0"/>
              <a:cs typeface="Arial" charset="0"/>
            </a:endParaRPr>
          </a:p>
          <a:p>
            <a:pPr>
              <a:lnSpc>
                <a:spcPct val="80000"/>
              </a:lnSpc>
            </a:pPr>
            <a:r>
              <a:rPr lang="en-US" sz="2800" spc="-150" dirty="0">
                <a:latin typeface="Arial" charset="0"/>
                <a:ea typeface="Arial" charset="0"/>
                <a:cs typeface="Arial" charset="0"/>
              </a:rPr>
              <a:t>Erik Cooke, Senior Director of Grant Research &amp; Development</a:t>
            </a:r>
          </a:p>
          <a:p>
            <a:pPr>
              <a:lnSpc>
                <a:spcPct val="80000"/>
              </a:lnSpc>
            </a:pPr>
            <a:endParaRPr lang="en-US" sz="2800" spc="-150" dirty="0">
              <a:latin typeface="Arial" charset="0"/>
              <a:ea typeface="Arial" charset="0"/>
              <a:cs typeface="Arial" charset="0"/>
            </a:endParaRPr>
          </a:p>
          <a:p>
            <a:pPr>
              <a:lnSpc>
                <a:spcPct val="80000"/>
              </a:lnSpc>
            </a:pPr>
            <a:r>
              <a:rPr lang="en-US" sz="2800" spc="-150" dirty="0">
                <a:latin typeface="Arial" charset="0"/>
                <a:ea typeface="Arial" charset="0"/>
                <a:cs typeface="Arial" charset="0"/>
              </a:rPr>
              <a:t>Tina Nolan, </a:t>
            </a:r>
            <a:r>
              <a:rPr lang="en-US" sz="2800" spc="-150" dirty="0" err="1">
                <a:latin typeface="Arial" charset="0"/>
                <a:ea typeface="Arial" charset="0"/>
                <a:cs typeface="Arial" charset="0"/>
              </a:rPr>
              <a:t>Ed.D</a:t>
            </a:r>
            <a:r>
              <a:rPr lang="en-US" sz="2800" spc="-150" dirty="0">
                <a:latin typeface="Arial" charset="0"/>
                <a:ea typeface="Arial" charset="0"/>
                <a:cs typeface="Arial" charset="0"/>
              </a:rPr>
              <a:t>, Senior Director of Grant Research &amp; Development</a:t>
            </a:r>
          </a:p>
          <a:p>
            <a:pPr>
              <a:lnSpc>
                <a:spcPct val="80000"/>
              </a:lnSpc>
            </a:pPr>
            <a:endParaRPr lang="en-US" sz="2800" spc="-150" dirty="0">
              <a:latin typeface="Arial" charset="0"/>
              <a:ea typeface="Arial" charset="0"/>
              <a:cs typeface="Arial" charset="0"/>
            </a:endParaRPr>
          </a:p>
          <a:p>
            <a:pPr>
              <a:lnSpc>
                <a:spcPct val="80000"/>
              </a:lnSpc>
            </a:pPr>
            <a:r>
              <a:rPr lang="en-US" sz="2800" spc="-150" dirty="0">
                <a:latin typeface="Arial" charset="0"/>
                <a:ea typeface="Arial" charset="0"/>
                <a:cs typeface="Arial" charset="0"/>
              </a:rPr>
              <a:t>Stephanie Maras, Grants Manager</a:t>
            </a:r>
          </a:p>
        </p:txBody>
      </p:sp>
    </p:spTree>
    <p:extLst>
      <p:ext uri="{BB962C8B-B14F-4D97-AF65-F5344CB8AC3E}">
        <p14:creationId xmlns:p14="http://schemas.microsoft.com/office/powerpoint/2010/main" val="92917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45E6506C-8BB5-479C-8732-5E492E9198CF}"/>
              </a:ext>
            </a:extLst>
          </p:cNvPr>
          <p:cNvPicPr>
            <a:picLocks noGrp="1" noChangeAspect="1"/>
          </p:cNvPicPr>
          <p:nvPr>
            <p:ph idx="1"/>
          </p:nvPr>
        </p:nvPicPr>
        <p:blipFill>
          <a:blip r:embed="rId3"/>
          <a:stretch>
            <a:fillRect/>
          </a:stretch>
        </p:blipFill>
        <p:spPr>
          <a:xfrm>
            <a:off x="3972031" y="643466"/>
            <a:ext cx="4247937" cy="5571067"/>
          </a:xfrm>
          <a:prstGeom prst="rect">
            <a:avLst/>
          </a:prstGeom>
        </p:spPr>
      </p:pic>
      <p:sp>
        <p:nvSpPr>
          <p:cNvPr id="4" name="Slide Number Placeholder 3">
            <a:extLst>
              <a:ext uri="{FF2B5EF4-FFF2-40B4-BE49-F238E27FC236}">
                <a16:creationId xmlns:a16="http://schemas.microsoft.com/office/drawing/2014/main" id="{25764217-A34B-47C0-9B15-BB83EBCF6F0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DBF582B0-241F-1F4B-AB5B-F72D8864BE98}" type="slidenum">
              <a:rPr lang="en-US" sz="900" smtClean="0">
                <a:solidFill>
                  <a:schemeClr val="tx1">
                    <a:tint val="75000"/>
                  </a:schemeClr>
                </a:solidFill>
                <a:latin typeface="+mn-lt"/>
                <a:ea typeface="+mn-ea"/>
                <a:cs typeface="+mn-cs"/>
              </a:rPr>
              <a:pPr algn="r">
                <a:lnSpc>
                  <a:spcPct val="90000"/>
                </a:lnSpc>
                <a:spcAft>
                  <a:spcPts val="600"/>
                </a:spcAft>
              </a:pPr>
              <a:t>10</a:t>
            </a:fld>
            <a:r>
              <a:rPr lang="en-US" sz="900">
                <a:solidFill>
                  <a:schemeClr val="tx1">
                    <a:tint val="75000"/>
                  </a:schemeClr>
                </a:solidFill>
                <a:latin typeface="+mn-lt"/>
                <a:ea typeface="+mn-ea"/>
                <a:cs typeface="+mn-cs"/>
              </a:rPr>
              <a:t> |  PARTNERSHIP DISCUSSION</a:t>
            </a:r>
          </a:p>
        </p:txBody>
      </p:sp>
    </p:spTree>
    <p:extLst>
      <p:ext uri="{BB962C8B-B14F-4D97-AF65-F5344CB8AC3E}">
        <p14:creationId xmlns:p14="http://schemas.microsoft.com/office/powerpoint/2010/main" val="24012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410" y="-232257"/>
            <a:ext cx="487730" cy="484844"/>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9801225" y="-1"/>
            <a:ext cx="2390774" cy="2928154"/>
          </a:xfrm>
          <a:prstGeom prst="rect">
            <a:avLst/>
          </a:prstGeom>
        </p:spPr>
      </p:pic>
      <p:sp>
        <p:nvSpPr>
          <p:cNvPr id="10" name="Slide Number Placeholder 9">
            <a:extLst>
              <a:ext uri="{FF2B5EF4-FFF2-40B4-BE49-F238E27FC236}">
                <a16:creationId xmlns:a16="http://schemas.microsoft.com/office/drawing/2014/main" id="{FC28CBFA-0601-4D58-8FD9-12D6768CAFC3}"/>
              </a:ext>
            </a:extLst>
          </p:cNvPr>
          <p:cNvSpPr>
            <a:spLocks noGrp="1"/>
          </p:cNvSpPr>
          <p:nvPr>
            <p:ph type="sldNum" sz="quarter" idx="12"/>
          </p:nvPr>
        </p:nvSpPr>
        <p:spPr/>
        <p:txBody>
          <a:bodyPr/>
          <a:lstStyle/>
          <a:p>
            <a:fld id="{43050EB3-41D6-4098-8CD5-3384D5861BC0}" type="slidenum">
              <a:rPr lang="en-US" smtClean="0"/>
              <a:t>11</a:t>
            </a:fld>
            <a:r>
              <a:rPr lang="en-US" dirty="0"/>
              <a:t> | PARTNERSHIP DISCUSSION</a:t>
            </a:r>
          </a:p>
        </p:txBody>
      </p:sp>
      <p:sp>
        <p:nvSpPr>
          <p:cNvPr id="4" name="TextBox 3">
            <a:extLst>
              <a:ext uri="{FF2B5EF4-FFF2-40B4-BE49-F238E27FC236}">
                <a16:creationId xmlns:a16="http://schemas.microsoft.com/office/drawing/2014/main" id="{18262459-B7A7-44EE-9DF1-FD358DFA3382}"/>
              </a:ext>
            </a:extLst>
          </p:cNvPr>
          <p:cNvSpPr txBox="1"/>
          <p:nvPr/>
        </p:nvSpPr>
        <p:spPr>
          <a:xfrm>
            <a:off x="1406236" y="1743045"/>
            <a:ext cx="9379527" cy="661719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THANK YOU</a:t>
            </a:r>
          </a:p>
          <a:p>
            <a:endParaRPr lang="en-US" sz="40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pPr marL="0" marR="0">
              <a:lnSpc>
                <a:spcPct val="200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rPr>
              <a:t>Erik Cooke, e</a:t>
            </a:r>
            <a:r>
              <a:rPr lang="en-US" sz="2400" b="1" dirty="0">
                <a:solidFill>
                  <a:schemeClr val="bg1"/>
                </a:solidFill>
                <a:latin typeface="Arial" panose="020B0604020202020204" pitchFamily="34" charset="0"/>
                <a:ea typeface="Calibri" panose="020F0502020204030204" pitchFamily="34" charset="0"/>
              </a:rPr>
              <a:t>cooke@easterseals.com</a:t>
            </a:r>
          </a:p>
          <a:p>
            <a:pPr marL="0" marR="0">
              <a:lnSpc>
                <a:spcPct val="200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rPr>
              <a:t>Tina Nolan, tnolan@easterseals</a:t>
            </a:r>
            <a:r>
              <a:rPr lang="en-US" sz="2400" b="1" dirty="0">
                <a:solidFill>
                  <a:schemeClr val="bg1"/>
                </a:solidFill>
                <a:latin typeface="Arial" panose="020B0604020202020204" pitchFamily="34" charset="0"/>
                <a:ea typeface="Calibri" panose="020F0502020204030204" pitchFamily="34" charset="0"/>
              </a:rPr>
              <a:t>.com</a:t>
            </a:r>
            <a:endParaRPr lang="en-US" sz="2400" b="1" dirty="0">
              <a:solidFill>
                <a:schemeClr val="bg1"/>
              </a:solidFill>
              <a:effectLst/>
              <a:latin typeface="Arial" panose="020B0604020202020204" pitchFamily="34" charset="0"/>
              <a:ea typeface="Calibri" panose="020F0502020204030204" pitchFamily="34" charset="0"/>
            </a:endParaRPr>
          </a:p>
          <a:p>
            <a:pPr marL="0" marR="0">
              <a:lnSpc>
                <a:spcPct val="200000"/>
              </a:lnSpc>
              <a:spcBef>
                <a:spcPts val="0"/>
              </a:spcBef>
              <a:spcAft>
                <a:spcPts val="0"/>
              </a:spcAft>
            </a:pPr>
            <a:r>
              <a:rPr lang="en-US" sz="2400" b="1" dirty="0">
                <a:solidFill>
                  <a:schemeClr val="bg1"/>
                </a:solidFill>
                <a:latin typeface="Arial" panose="020B0604020202020204" pitchFamily="34" charset="0"/>
                <a:ea typeface="Calibri" panose="020F0502020204030204" pitchFamily="34" charset="0"/>
              </a:rPr>
              <a:t>Stephanie Maras, smaras@easterseals.com</a:t>
            </a:r>
            <a:endParaRPr lang="en-US" sz="2400" dirty="0">
              <a:solidFill>
                <a:schemeClr val="bg1"/>
              </a:solidFill>
              <a:effectLst/>
              <a:latin typeface="Calibri" panose="020F0502020204030204" pitchFamily="34" charset="0"/>
              <a:ea typeface="Calibri" panose="020F0502020204030204" pitchFamily="34" charset="0"/>
            </a:endParaRPr>
          </a:p>
          <a:p>
            <a:endParaRPr lang="en-US" sz="40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5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07D-D2CC-45B4-9C1B-70DB2EF9C233}"/>
              </a:ext>
            </a:extLst>
          </p:cNvPr>
          <p:cNvSpPr>
            <a:spLocks noGrp="1"/>
          </p:cNvSpPr>
          <p:nvPr>
            <p:ph type="title"/>
          </p:nvPr>
        </p:nvSpPr>
        <p:spPr/>
        <p:txBody>
          <a:bodyPr/>
          <a:lstStyle/>
          <a:p>
            <a:pPr algn="ctr"/>
            <a:r>
              <a:rPr lang="en-US" dirty="0"/>
              <a:t>WHY PARTNER WITH UNIVERSITIES?</a:t>
            </a:r>
          </a:p>
        </p:txBody>
      </p:sp>
      <p:graphicFrame>
        <p:nvGraphicFramePr>
          <p:cNvPr id="5" name="Content Placeholder 4">
            <a:extLst>
              <a:ext uri="{FF2B5EF4-FFF2-40B4-BE49-F238E27FC236}">
                <a16:creationId xmlns:a16="http://schemas.microsoft.com/office/drawing/2014/main" id="{7BD523E8-C32B-4E69-B712-A814216AD9C3}"/>
              </a:ext>
            </a:extLst>
          </p:cNvPr>
          <p:cNvGraphicFramePr>
            <a:graphicFrameLocks noGrp="1"/>
          </p:cNvGraphicFramePr>
          <p:nvPr>
            <p:ph idx="1"/>
            <p:extLst>
              <p:ext uri="{D42A27DB-BD31-4B8C-83A1-F6EECF244321}">
                <p14:modId xmlns:p14="http://schemas.microsoft.com/office/powerpoint/2010/main" val="4088678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65BDF40-896E-4C30-8E50-7A70304312F5}"/>
              </a:ext>
            </a:extLst>
          </p:cNvPr>
          <p:cNvSpPr>
            <a:spLocks noGrp="1"/>
          </p:cNvSpPr>
          <p:nvPr>
            <p:ph type="sldNum" sz="quarter" idx="12"/>
          </p:nvPr>
        </p:nvSpPr>
        <p:spPr/>
        <p:txBody>
          <a:bodyPr/>
          <a:lstStyle/>
          <a:p>
            <a:fld id="{DBF582B0-241F-1F4B-AB5B-F72D8864BE98}" type="slidenum">
              <a:rPr lang="en-US" smtClean="0"/>
              <a:t>2</a:t>
            </a:fld>
            <a:r>
              <a:rPr lang="en-US"/>
              <a:t> |  PARTNERSHIP DISCUSSION</a:t>
            </a:r>
            <a:endParaRPr lang="en-US" dirty="0"/>
          </a:p>
        </p:txBody>
      </p:sp>
    </p:spTree>
    <p:extLst>
      <p:ext uri="{BB962C8B-B14F-4D97-AF65-F5344CB8AC3E}">
        <p14:creationId xmlns:p14="http://schemas.microsoft.com/office/powerpoint/2010/main" val="2793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EBC8D-CD38-4B20-8107-36049B4EC8E7}"/>
              </a:ext>
            </a:extLst>
          </p:cNvPr>
          <p:cNvSpPr>
            <a:spLocks noGrp="1"/>
          </p:cNvSpPr>
          <p:nvPr>
            <p:ph type="title"/>
          </p:nvPr>
        </p:nvSpPr>
        <p:spPr>
          <a:xfrm>
            <a:off x="6513788" y="365125"/>
            <a:ext cx="4840010" cy="1807305"/>
          </a:xfrm>
        </p:spPr>
        <p:txBody>
          <a:bodyPr vert="horz" lIns="91440" tIns="45720" rIns="91440" bIns="45720" rtlCol="0" anchor="ctr">
            <a:normAutofit fontScale="90000"/>
          </a:bodyPr>
          <a:lstStyle/>
          <a:p>
            <a:r>
              <a:rPr lang="en-US" sz="4100" dirty="0">
                <a:solidFill>
                  <a:schemeClr val="tx1"/>
                </a:solidFill>
                <a:latin typeface="+mj-lt"/>
                <a:ea typeface="+mj-ea"/>
                <a:cs typeface="+mj-cs"/>
              </a:rPr>
              <a:t>Project-Based Partnership: Community Based Participatory Research</a:t>
            </a:r>
          </a:p>
        </p:txBody>
      </p:sp>
      <p:pic>
        <p:nvPicPr>
          <p:cNvPr id="7" name="Content Placeholder 6" descr="Teacher pointing at laptop screen to young students">
            <a:extLst>
              <a:ext uri="{FF2B5EF4-FFF2-40B4-BE49-F238E27FC236}">
                <a16:creationId xmlns:a16="http://schemas.microsoft.com/office/drawing/2014/main" id="{E66F5824-6B89-4FB0-AA59-436198DCFC96}"/>
              </a:ext>
            </a:extLst>
          </p:cNvPr>
          <p:cNvPicPr>
            <a:picLocks noGrp="1" noChangeAspect="1"/>
          </p:cNvPicPr>
          <p:nvPr>
            <p:ph idx="1"/>
          </p:nvPr>
        </p:nvPicPr>
        <p:blipFill rotWithShape="1">
          <a:blip r:embed="rId3"/>
          <a:srcRect l="16431" r="2403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65D67540-03F2-4B30-9B61-B261E89D1B62}"/>
              </a:ext>
            </a:extLst>
          </p:cNvPr>
          <p:cNvSpPr>
            <a:spLocks noGrp="1"/>
          </p:cNvSpPr>
          <p:nvPr>
            <p:ph type="body" sz="half" idx="2"/>
          </p:nvPr>
        </p:nvSpPr>
        <p:spPr>
          <a:xfrm>
            <a:off x="6513788" y="2333297"/>
            <a:ext cx="4840010" cy="3843666"/>
          </a:xfrm>
        </p:spPr>
        <p:txBody>
          <a:bodyPr vert="horz" lIns="91440" tIns="45720" rIns="91440" bIns="45720" rtlCol="0">
            <a:normAutofit/>
          </a:bodyPr>
          <a:lstStyle/>
          <a:p>
            <a:r>
              <a:rPr lang="en-US" sz="2000" b="0" i="0" dirty="0">
                <a:effectLst/>
                <a:latin typeface="+mn-lt"/>
                <a:ea typeface="+mn-ea"/>
                <a:cs typeface="+mn-cs"/>
              </a:rPr>
              <a:t> CBPR program has two aims:</a:t>
            </a:r>
          </a:p>
          <a:p>
            <a:pPr indent="-228600">
              <a:buFont typeface="Arial" panose="020B0604020202020204" pitchFamily="34" charset="0"/>
              <a:buChar char="•"/>
            </a:pPr>
            <a:r>
              <a:rPr lang="en-US" sz="2000" b="0" i="0" dirty="0">
                <a:effectLst/>
                <a:latin typeface="+mn-lt"/>
                <a:ea typeface="+mn-ea"/>
                <a:cs typeface="+mn-cs"/>
              </a:rPr>
              <a:t>To address the need for improved transdisciplinary and intervention research methods and approaches addressing urgent problems</a:t>
            </a:r>
          </a:p>
          <a:p>
            <a:pPr indent="-228600">
              <a:buFont typeface="Arial" panose="020B0604020202020204" pitchFamily="34" charset="0"/>
              <a:buChar char="•"/>
            </a:pPr>
            <a:r>
              <a:rPr lang="en-US" sz="2000" b="0" i="0" dirty="0">
                <a:effectLst/>
                <a:latin typeface="+mn-lt"/>
                <a:ea typeface="+mn-ea"/>
                <a:cs typeface="+mn-cs"/>
              </a:rPr>
              <a:t>To strengthen the science of community engagement by designing, conducting, and evaluating interventions with specific population groups</a:t>
            </a:r>
          </a:p>
          <a:p>
            <a:pPr indent="-228600">
              <a:buFont typeface="Arial" panose="020B0604020202020204" pitchFamily="34" charset="0"/>
              <a:buChar char="•"/>
            </a:pPr>
            <a:endParaRPr lang="en-US" sz="2000" dirty="0">
              <a:latin typeface="+mn-lt"/>
              <a:ea typeface="+mn-ea"/>
              <a:cs typeface="+mn-cs"/>
            </a:endParaRPr>
          </a:p>
        </p:txBody>
      </p:sp>
      <p:sp>
        <p:nvSpPr>
          <p:cNvPr id="5" name="Slide Number Placeholder 4">
            <a:extLst>
              <a:ext uri="{FF2B5EF4-FFF2-40B4-BE49-F238E27FC236}">
                <a16:creationId xmlns:a16="http://schemas.microsoft.com/office/drawing/2014/main" id="{EF9BFEA0-BC8F-453C-9D4B-9162947AD2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DBF582B0-241F-1F4B-AB5B-F72D8864BE98}" type="slidenum">
              <a:rPr lang="en-US" sz="1200" spc="0">
                <a:solidFill>
                  <a:prstClr val="black">
                    <a:tint val="75000"/>
                  </a:prstClr>
                </a:solidFill>
                <a:latin typeface="Calibri" panose="020F0502020204030204"/>
                <a:ea typeface="+mn-ea"/>
                <a:cs typeface="+mn-cs"/>
              </a:rPr>
              <a:pPr algn="r">
                <a:spcAft>
                  <a:spcPts val="600"/>
                </a:spcAft>
                <a:defRPr/>
              </a:pPr>
              <a:t>3</a:t>
            </a:fld>
            <a:endParaRPr lang="en-US" sz="1200" spc="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064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25E8-3DBA-44C7-A3A0-010F52473C4C}"/>
              </a:ext>
            </a:extLst>
          </p:cNvPr>
          <p:cNvSpPr>
            <a:spLocks noGrp="1"/>
          </p:cNvSpPr>
          <p:nvPr>
            <p:ph type="title"/>
          </p:nvPr>
        </p:nvSpPr>
        <p:spPr/>
        <p:txBody>
          <a:bodyPr/>
          <a:lstStyle/>
          <a:p>
            <a:r>
              <a:rPr lang="en-US" dirty="0"/>
              <a:t>CBPR CHARACTERISTICS:</a:t>
            </a:r>
          </a:p>
        </p:txBody>
      </p:sp>
      <p:sp>
        <p:nvSpPr>
          <p:cNvPr id="3" name="Content Placeholder 2">
            <a:extLst>
              <a:ext uri="{FF2B5EF4-FFF2-40B4-BE49-F238E27FC236}">
                <a16:creationId xmlns:a16="http://schemas.microsoft.com/office/drawing/2014/main" id="{2DF54564-B36C-4F29-836D-6DDD371D576E}"/>
              </a:ext>
            </a:extLst>
          </p:cNvPr>
          <p:cNvSpPr>
            <a:spLocks noGrp="1"/>
          </p:cNvSpPr>
          <p:nvPr>
            <p:ph idx="1"/>
          </p:nvPr>
        </p:nvSpPr>
        <p:spPr/>
        <p:txBody>
          <a:bodyPr/>
          <a:lstStyle/>
          <a:p>
            <a:pPr marL="0" indent="0">
              <a:buNone/>
            </a:pPr>
            <a:endParaRPr lang="en-US" dirty="0"/>
          </a:p>
          <a:p>
            <a:pPr marL="514350" indent="-514350">
              <a:buFont typeface="+mj-lt"/>
              <a:buAutoNum type="arabicPeriod"/>
            </a:pPr>
            <a:r>
              <a:rPr lang="en-US" dirty="0"/>
              <a:t>It’s participatory</a:t>
            </a:r>
          </a:p>
          <a:p>
            <a:pPr marL="514350" indent="-514350">
              <a:buFont typeface="+mj-lt"/>
              <a:buAutoNum type="arabicPeriod"/>
            </a:pPr>
            <a:r>
              <a:rPr lang="en-US" dirty="0"/>
              <a:t>It’ cooperative, engaging community members and researchers in a joint process in which BOTH contribute equally</a:t>
            </a:r>
          </a:p>
          <a:p>
            <a:pPr marL="514350" indent="-514350">
              <a:buFont typeface="+mj-lt"/>
              <a:buAutoNum type="arabicPeriod"/>
            </a:pPr>
            <a:r>
              <a:rPr lang="en-US" dirty="0"/>
              <a:t>It’s a co-learning process</a:t>
            </a:r>
          </a:p>
          <a:p>
            <a:pPr marL="514350" indent="-514350">
              <a:buFont typeface="+mj-lt"/>
              <a:buAutoNum type="arabicPeriod"/>
            </a:pPr>
            <a:r>
              <a:rPr lang="en-US" dirty="0"/>
              <a:t>It involves systems development and local community capacity building</a:t>
            </a:r>
          </a:p>
          <a:p>
            <a:pPr marL="514350" indent="-514350">
              <a:buFont typeface="+mj-lt"/>
              <a:buAutoNum type="arabicPeriod"/>
            </a:pPr>
            <a:r>
              <a:rPr lang="en-US" dirty="0"/>
              <a:t>It strikes a balance between research and action</a:t>
            </a:r>
          </a:p>
        </p:txBody>
      </p:sp>
      <p:sp>
        <p:nvSpPr>
          <p:cNvPr id="4" name="Slide Number Placeholder 3">
            <a:extLst>
              <a:ext uri="{FF2B5EF4-FFF2-40B4-BE49-F238E27FC236}">
                <a16:creationId xmlns:a16="http://schemas.microsoft.com/office/drawing/2014/main" id="{915137A7-B3B1-4D06-97BC-8A74D2F4A2B3}"/>
              </a:ext>
            </a:extLst>
          </p:cNvPr>
          <p:cNvSpPr>
            <a:spLocks noGrp="1"/>
          </p:cNvSpPr>
          <p:nvPr>
            <p:ph type="sldNum" sz="quarter" idx="12"/>
          </p:nvPr>
        </p:nvSpPr>
        <p:spPr/>
        <p:txBody>
          <a:bodyPr/>
          <a:lstStyle/>
          <a:p>
            <a:fld id="{DBF582B0-241F-1F4B-AB5B-F72D8864BE98}" type="slidenum">
              <a:rPr lang="en-US" smtClean="0"/>
              <a:t>4</a:t>
            </a:fld>
            <a:r>
              <a:rPr lang="en-US"/>
              <a:t> |  PARTNERSHIP DISCUSSION</a:t>
            </a:r>
            <a:endParaRPr lang="en-US" dirty="0"/>
          </a:p>
        </p:txBody>
      </p:sp>
    </p:spTree>
    <p:extLst>
      <p:ext uri="{BB962C8B-B14F-4D97-AF65-F5344CB8AC3E}">
        <p14:creationId xmlns:p14="http://schemas.microsoft.com/office/powerpoint/2010/main" val="225620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C9E3-4486-406A-8730-E1EFD793398F}"/>
              </a:ext>
            </a:extLst>
          </p:cNvPr>
          <p:cNvSpPr>
            <a:spLocks noGrp="1"/>
          </p:cNvSpPr>
          <p:nvPr>
            <p:ph type="title"/>
          </p:nvPr>
        </p:nvSpPr>
        <p:spPr>
          <a:xfrm>
            <a:off x="1495168" y="804672"/>
            <a:ext cx="9082216" cy="539496"/>
          </a:xfrm>
        </p:spPr>
        <p:txBody>
          <a:bodyPr/>
          <a:lstStyle/>
          <a:p>
            <a:pPr algn="ctr"/>
            <a:r>
              <a:rPr lang="en-US" dirty="0"/>
              <a:t>TOOLS: Assessing Partnership Potential</a:t>
            </a:r>
          </a:p>
        </p:txBody>
      </p:sp>
      <p:graphicFrame>
        <p:nvGraphicFramePr>
          <p:cNvPr id="7" name="Table 7">
            <a:extLst>
              <a:ext uri="{FF2B5EF4-FFF2-40B4-BE49-F238E27FC236}">
                <a16:creationId xmlns:a16="http://schemas.microsoft.com/office/drawing/2014/main" id="{7ECD7AA9-2AF1-4E3F-9335-A50039B05494}"/>
              </a:ext>
            </a:extLst>
          </p:cNvPr>
          <p:cNvGraphicFramePr>
            <a:graphicFrameLocks noGrp="1"/>
          </p:cNvGraphicFramePr>
          <p:nvPr>
            <p:ph idx="1"/>
            <p:extLst>
              <p:ext uri="{D42A27DB-BD31-4B8C-83A1-F6EECF244321}">
                <p14:modId xmlns:p14="http://schemas.microsoft.com/office/powerpoint/2010/main" val="3877983482"/>
              </p:ext>
            </p:extLst>
          </p:nvPr>
        </p:nvGraphicFramePr>
        <p:xfrm>
          <a:off x="838200" y="1804086"/>
          <a:ext cx="9827979" cy="3410465"/>
        </p:xfrm>
        <a:graphic>
          <a:graphicData uri="http://schemas.openxmlformats.org/drawingml/2006/table">
            <a:tbl>
              <a:tblPr firstRow="1" bandRow="1">
                <a:tableStyleId>{5C22544A-7EE6-4342-B048-85BDC9FD1C3A}</a:tableStyleId>
              </a:tblPr>
              <a:tblGrid>
                <a:gridCol w="722630">
                  <a:extLst>
                    <a:ext uri="{9D8B030D-6E8A-4147-A177-3AD203B41FA5}">
                      <a16:colId xmlns:a16="http://schemas.microsoft.com/office/drawing/2014/main" val="1577164027"/>
                    </a:ext>
                  </a:extLst>
                </a:gridCol>
                <a:gridCol w="4460789">
                  <a:extLst>
                    <a:ext uri="{9D8B030D-6E8A-4147-A177-3AD203B41FA5}">
                      <a16:colId xmlns:a16="http://schemas.microsoft.com/office/drawing/2014/main" val="2030894335"/>
                    </a:ext>
                  </a:extLst>
                </a:gridCol>
                <a:gridCol w="116840">
                  <a:extLst>
                    <a:ext uri="{9D8B030D-6E8A-4147-A177-3AD203B41FA5}">
                      <a16:colId xmlns:a16="http://schemas.microsoft.com/office/drawing/2014/main" val="1461551777"/>
                    </a:ext>
                  </a:extLst>
                </a:gridCol>
                <a:gridCol w="4527720">
                  <a:extLst>
                    <a:ext uri="{9D8B030D-6E8A-4147-A177-3AD203B41FA5}">
                      <a16:colId xmlns:a16="http://schemas.microsoft.com/office/drawing/2014/main" val="2271976582"/>
                    </a:ext>
                  </a:extLst>
                </a:gridCol>
              </a:tblGrid>
              <a:tr h="586360">
                <a:tc>
                  <a:txBody>
                    <a:bodyPr/>
                    <a:lstStyle/>
                    <a:p>
                      <a:endParaRPr lang="en-US"/>
                    </a:p>
                  </a:txBody>
                  <a:tcPr/>
                </a:tc>
                <a:tc gridSpan="3">
                  <a:txBody>
                    <a:bodyPr/>
                    <a:lstStyle/>
                    <a:p>
                      <a:pPr algn="ctr"/>
                      <a:r>
                        <a:rPr lang="en-US" sz="2400" dirty="0"/>
                        <a:t>Revenue and Profit Potential From Partner</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149952968"/>
                  </a:ext>
                </a:extLst>
              </a:tr>
              <a:tr h="564821">
                <a:tc>
                  <a:txBody>
                    <a:bodyPr/>
                    <a:lstStyle/>
                    <a:p>
                      <a:r>
                        <a:rPr lang="en-US" b="1" dirty="0"/>
                        <a:t>HIGH</a:t>
                      </a:r>
                    </a:p>
                  </a:txBody>
                  <a:tcPr>
                    <a:lnR w="12700" cap="flat" cmpd="sng" algn="ctr">
                      <a:solidFill>
                        <a:schemeClr val="tx1"/>
                      </a:solidFill>
                      <a:prstDash val="solid"/>
                      <a:round/>
                      <a:headEnd type="none" w="med" len="med"/>
                      <a:tailEnd type="none" w="med" len="med"/>
                    </a:lnR>
                  </a:tcPr>
                </a:tc>
                <a:tc rowSpan="2">
                  <a:txBody>
                    <a:bodyPr/>
                    <a:lstStyle/>
                    <a:p>
                      <a:pPr algn="ctr"/>
                      <a:r>
                        <a:rPr lang="en-US" dirty="0"/>
                        <a:t>EARNING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en-US" dirty="0"/>
                        <a:t>STRATEGIC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extLst>
                  <a:ext uri="{0D108BD9-81ED-4DB2-BD59-A6C34878D82A}">
                    <a16:rowId xmlns:a16="http://schemas.microsoft.com/office/drawing/2014/main" val="153951674"/>
                  </a:ext>
                </a:extLst>
              </a:tr>
              <a:tr h="564821">
                <a:tc>
                  <a:txBody>
                    <a:bodyPr/>
                    <a:lstStyle/>
                    <a:p>
                      <a:endParaRPr lang="en-US" b="1" dirty="0"/>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extLst>
                  <a:ext uri="{0D108BD9-81ED-4DB2-BD59-A6C34878D82A}">
                    <a16:rowId xmlns:a16="http://schemas.microsoft.com/office/drawing/2014/main" val="2560442687"/>
                  </a:ext>
                </a:extLst>
              </a:tr>
              <a:tr h="564821">
                <a:tc>
                  <a:txBody>
                    <a:bodyPr/>
                    <a:lstStyle/>
                    <a:p>
                      <a:endParaRPr lang="en-US" b="1" dirty="0"/>
                    </a:p>
                  </a:txBody>
                  <a:tcPr>
                    <a:lnR w="12700" cap="flat" cmpd="sng" algn="ctr">
                      <a:solidFill>
                        <a:schemeClr val="tx1"/>
                      </a:solidFill>
                      <a:prstDash val="solid"/>
                      <a:round/>
                      <a:headEnd type="none" w="med" len="med"/>
                      <a:tailEnd type="none" w="med" len="med"/>
                    </a:lnR>
                  </a:tcPr>
                </a:tc>
                <a:tc rowSpan="2">
                  <a:txBody>
                    <a:bodyPr/>
                    <a:lstStyle/>
                    <a:p>
                      <a:pPr algn="ctr"/>
                      <a:r>
                        <a:rPr lang="en-US" dirty="0"/>
                        <a:t>LIMITED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en-US" dirty="0"/>
                        <a:t>LEARNING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extLst>
                  <a:ext uri="{0D108BD9-81ED-4DB2-BD59-A6C34878D82A}">
                    <a16:rowId xmlns:a16="http://schemas.microsoft.com/office/drawing/2014/main" val="4186763356"/>
                  </a:ext>
                </a:extLst>
              </a:tr>
              <a:tr h="564821">
                <a:tc>
                  <a:txBody>
                    <a:bodyPr/>
                    <a:lstStyle/>
                    <a:p>
                      <a:r>
                        <a:rPr lang="en-US" b="1" dirty="0"/>
                        <a:t>LOW</a:t>
                      </a: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extLst>
                  <a:ext uri="{0D108BD9-81ED-4DB2-BD59-A6C34878D82A}">
                    <a16:rowId xmlns:a16="http://schemas.microsoft.com/office/drawing/2014/main" val="3202892785"/>
                  </a:ext>
                </a:extLst>
              </a:tr>
              <a:tr h="564821">
                <a:tc>
                  <a:txBody>
                    <a:bodyPr/>
                    <a:lstStyle/>
                    <a:p>
                      <a:endParaRPr lang="en-US" b="1" dirty="0">
                        <a:solidFill>
                          <a:schemeClr val="bg1"/>
                        </a:solidFill>
                      </a:endParaRPr>
                    </a:p>
                  </a:txBody>
                  <a:tcPr>
                    <a:solidFill>
                      <a:schemeClr val="accent1"/>
                    </a:solidFill>
                  </a:tcPr>
                </a:tc>
                <a:tc gridSpan="2">
                  <a:txBody>
                    <a:bodyPr/>
                    <a:lstStyle/>
                    <a:p>
                      <a:pPr algn="ctr"/>
                      <a:r>
                        <a:rPr lang="en-US" b="1" dirty="0">
                          <a:solidFill>
                            <a:schemeClr val="tx1"/>
                          </a:solidFill>
                        </a:rPr>
                        <a:t>LOW</a:t>
                      </a:r>
                    </a:p>
                  </a:txBody>
                  <a:tcPr anchor="ct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n-US" dirty="0"/>
                    </a:p>
                  </a:txBody>
                  <a:tcPr/>
                </a:tc>
                <a:tc>
                  <a:txBody>
                    <a:bodyPr/>
                    <a:lstStyle/>
                    <a:p>
                      <a:pPr algn="ctr"/>
                      <a:r>
                        <a:rPr lang="en-US" b="1" dirty="0">
                          <a:solidFill>
                            <a:schemeClr val="tx1"/>
                          </a:solidFill>
                        </a:rPr>
                        <a:t>HIGH</a:t>
                      </a:r>
                    </a:p>
                  </a:txBody>
                  <a:tcPr anchor="ct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4178225468"/>
                  </a:ext>
                </a:extLst>
              </a:tr>
            </a:tbl>
          </a:graphicData>
        </a:graphic>
      </p:graphicFrame>
      <p:sp>
        <p:nvSpPr>
          <p:cNvPr id="4" name="Slide Number Placeholder 3">
            <a:extLst>
              <a:ext uri="{FF2B5EF4-FFF2-40B4-BE49-F238E27FC236}">
                <a16:creationId xmlns:a16="http://schemas.microsoft.com/office/drawing/2014/main" id="{9491450A-94C9-4D36-9001-51237ADACE2E}"/>
              </a:ext>
            </a:extLst>
          </p:cNvPr>
          <p:cNvSpPr>
            <a:spLocks noGrp="1"/>
          </p:cNvSpPr>
          <p:nvPr>
            <p:ph type="sldNum" sz="quarter" idx="12"/>
          </p:nvPr>
        </p:nvSpPr>
        <p:spPr/>
        <p:txBody>
          <a:bodyPr/>
          <a:lstStyle/>
          <a:p>
            <a:fld id="{DBF582B0-241F-1F4B-AB5B-F72D8864BE98}" type="slidenum">
              <a:rPr lang="en-US" smtClean="0"/>
              <a:t>5</a:t>
            </a:fld>
            <a:r>
              <a:rPr lang="en-US"/>
              <a:t> |  PARTNERSHIP DISCUSSION</a:t>
            </a:r>
            <a:endParaRPr lang="en-US" dirty="0"/>
          </a:p>
        </p:txBody>
      </p:sp>
      <p:cxnSp>
        <p:nvCxnSpPr>
          <p:cNvPr id="15" name="Straight Arrow Connector 14">
            <a:extLst>
              <a:ext uri="{FF2B5EF4-FFF2-40B4-BE49-F238E27FC236}">
                <a16:creationId xmlns:a16="http://schemas.microsoft.com/office/drawing/2014/main" id="{94709824-48AD-4923-99AE-7D9E4B93FE4D}"/>
              </a:ext>
            </a:extLst>
          </p:cNvPr>
          <p:cNvCxnSpPr>
            <a:cxnSpLocks/>
          </p:cNvCxnSpPr>
          <p:nvPr/>
        </p:nvCxnSpPr>
        <p:spPr>
          <a:xfrm>
            <a:off x="1717589" y="5597611"/>
            <a:ext cx="8093676" cy="0"/>
          </a:xfrm>
          <a:prstGeom prst="straightConnector1">
            <a:avLst/>
          </a:prstGeom>
          <a:ln>
            <a:solidFill>
              <a:schemeClr val="accent5"/>
            </a:solidFill>
            <a:tailEnd type="triangle"/>
          </a:ln>
        </p:spPr>
        <p:style>
          <a:lnRef idx="3">
            <a:schemeClr val="accent1"/>
          </a:lnRef>
          <a:fillRef idx="0">
            <a:schemeClr val="accent1"/>
          </a:fillRef>
          <a:effectRef idx="2">
            <a:schemeClr val="accent1"/>
          </a:effectRef>
          <a:fontRef idx="minor">
            <a:schemeClr val="tx1"/>
          </a:fontRef>
        </p:style>
      </p:cxnSp>
      <p:graphicFrame>
        <p:nvGraphicFramePr>
          <p:cNvPr id="17" name="Table 17">
            <a:extLst>
              <a:ext uri="{FF2B5EF4-FFF2-40B4-BE49-F238E27FC236}">
                <a16:creationId xmlns:a16="http://schemas.microsoft.com/office/drawing/2014/main" id="{BF37D14A-3796-45B9-9187-405CE2E6C53D}"/>
              </a:ext>
            </a:extLst>
          </p:cNvPr>
          <p:cNvGraphicFramePr>
            <a:graphicFrameLocks noGrp="1"/>
          </p:cNvGraphicFramePr>
          <p:nvPr>
            <p:extLst>
              <p:ext uri="{D42A27DB-BD31-4B8C-83A1-F6EECF244321}">
                <p14:modId xmlns:p14="http://schemas.microsoft.com/office/powerpoint/2010/main" val="566192402"/>
              </p:ext>
            </p:extLst>
          </p:nvPr>
        </p:nvGraphicFramePr>
        <p:xfrm>
          <a:off x="838199" y="5214551"/>
          <a:ext cx="9827979" cy="731520"/>
        </p:xfrm>
        <a:graphic>
          <a:graphicData uri="http://schemas.openxmlformats.org/drawingml/2006/table">
            <a:tbl>
              <a:tblPr firstRow="1" bandRow="1">
                <a:tableStyleId>{5C22544A-7EE6-4342-B048-85BDC9FD1C3A}</a:tableStyleId>
              </a:tblPr>
              <a:tblGrid>
                <a:gridCol w="9827979">
                  <a:extLst>
                    <a:ext uri="{9D8B030D-6E8A-4147-A177-3AD203B41FA5}">
                      <a16:colId xmlns:a16="http://schemas.microsoft.com/office/drawing/2014/main" val="170701529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Partner’s Potential to Help You Develop Core Competencies</a:t>
                      </a:r>
                    </a:p>
                    <a:p>
                      <a:pPr algn="ctr"/>
                      <a:endParaRPr lang="en-US" dirty="0"/>
                    </a:p>
                  </a:txBody>
                  <a:tcPr marL="100584" marR="100584" anchor="ctr"/>
                </a:tc>
                <a:extLst>
                  <a:ext uri="{0D108BD9-81ED-4DB2-BD59-A6C34878D82A}">
                    <a16:rowId xmlns:a16="http://schemas.microsoft.com/office/drawing/2014/main" val="1612230113"/>
                  </a:ext>
                </a:extLst>
              </a:tr>
            </a:tbl>
          </a:graphicData>
        </a:graphic>
      </p:graphicFrame>
    </p:spTree>
    <p:extLst>
      <p:ext uri="{BB962C8B-B14F-4D97-AF65-F5344CB8AC3E}">
        <p14:creationId xmlns:p14="http://schemas.microsoft.com/office/powerpoint/2010/main" val="199082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C9E3-4486-406A-8730-E1EFD793398F}"/>
              </a:ext>
            </a:extLst>
          </p:cNvPr>
          <p:cNvSpPr>
            <a:spLocks noGrp="1"/>
          </p:cNvSpPr>
          <p:nvPr>
            <p:ph type="title"/>
          </p:nvPr>
        </p:nvSpPr>
        <p:spPr>
          <a:xfrm>
            <a:off x="1495168" y="804672"/>
            <a:ext cx="9082216" cy="539496"/>
          </a:xfrm>
          <a:ln>
            <a:solidFill>
              <a:schemeClr val="accent5"/>
            </a:solidFill>
          </a:ln>
        </p:spPr>
        <p:txBody>
          <a:bodyPr/>
          <a:lstStyle/>
          <a:p>
            <a:pPr algn="ctr"/>
            <a:r>
              <a:rPr lang="en-US" dirty="0"/>
              <a:t>TOOLS: Assessing Partnership Value</a:t>
            </a:r>
          </a:p>
        </p:txBody>
      </p:sp>
      <p:graphicFrame>
        <p:nvGraphicFramePr>
          <p:cNvPr id="7" name="Table 7">
            <a:extLst>
              <a:ext uri="{FF2B5EF4-FFF2-40B4-BE49-F238E27FC236}">
                <a16:creationId xmlns:a16="http://schemas.microsoft.com/office/drawing/2014/main" id="{7ECD7AA9-2AF1-4E3F-9335-A50039B05494}"/>
              </a:ext>
            </a:extLst>
          </p:cNvPr>
          <p:cNvGraphicFramePr>
            <a:graphicFrameLocks noGrp="1"/>
          </p:cNvGraphicFramePr>
          <p:nvPr>
            <p:ph idx="1"/>
            <p:extLst>
              <p:ext uri="{D42A27DB-BD31-4B8C-83A1-F6EECF244321}">
                <p14:modId xmlns:p14="http://schemas.microsoft.com/office/powerpoint/2010/main" val="3709588879"/>
              </p:ext>
            </p:extLst>
          </p:nvPr>
        </p:nvGraphicFramePr>
        <p:xfrm>
          <a:off x="838200" y="1804086"/>
          <a:ext cx="9835982" cy="3410465"/>
        </p:xfrm>
        <a:graphic>
          <a:graphicData uri="http://schemas.openxmlformats.org/drawingml/2006/table">
            <a:tbl>
              <a:tblPr firstRow="1" bandRow="1">
                <a:tableStyleId>{5C22544A-7EE6-4342-B048-85BDC9FD1C3A}</a:tableStyleId>
              </a:tblPr>
              <a:tblGrid>
                <a:gridCol w="743465">
                  <a:extLst>
                    <a:ext uri="{9D8B030D-6E8A-4147-A177-3AD203B41FA5}">
                      <a16:colId xmlns:a16="http://schemas.microsoft.com/office/drawing/2014/main" val="3701072331"/>
                    </a:ext>
                  </a:extLst>
                </a:gridCol>
                <a:gridCol w="602807">
                  <a:extLst>
                    <a:ext uri="{9D8B030D-6E8A-4147-A177-3AD203B41FA5}">
                      <a16:colId xmlns:a16="http://schemas.microsoft.com/office/drawing/2014/main" val="1577164027"/>
                    </a:ext>
                  </a:extLst>
                </a:gridCol>
                <a:gridCol w="4155262">
                  <a:extLst>
                    <a:ext uri="{9D8B030D-6E8A-4147-A177-3AD203B41FA5}">
                      <a16:colId xmlns:a16="http://schemas.microsoft.com/office/drawing/2014/main" val="2030894335"/>
                    </a:ext>
                  </a:extLst>
                </a:gridCol>
                <a:gridCol w="4334448">
                  <a:extLst>
                    <a:ext uri="{9D8B030D-6E8A-4147-A177-3AD203B41FA5}">
                      <a16:colId xmlns:a16="http://schemas.microsoft.com/office/drawing/2014/main" val="1461551777"/>
                    </a:ext>
                  </a:extLst>
                </a:gridCol>
              </a:tblGrid>
              <a:tr h="586360">
                <a:tc>
                  <a:txBody>
                    <a:bodyPr/>
                    <a:lstStyle/>
                    <a:p>
                      <a:r>
                        <a:rPr lang="en-US" dirty="0"/>
                        <a:t>HIGH</a:t>
                      </a:r>
                    </a:p>
                  </a:txBody>
                  <a:tcPr>
                    <a:solidFill>
                      <a:schemeClr val="accent2"/>
                    </a:solidFill>
                  </a:tcPr>
                </a:tc>
                <a:tc gridSpan="3">
                  <a:txBody>
                    <a:bodyPr/>
                    <a:lstStyle/>
                    <a:p>
                      <a:endParaRPr lang="en-US" dirty="0"/>
                    </a:p>
                  </a:txBody>
                  <a:tcPr>
                    <a:solidFill>
                      <a:schemeClr val="accent1"/>
                    </a:solidFill>
                  </a:tcPr>
                </a:tc>
                <a:tc hMerge="1">
                  <a:txBody>
                    <a:bodyPr/>
                    <a:lstStyle/>
                    <a:p>
                      <a:pPr algn="ctr"/>
                      <a:endParaRPr lang="en-US" sz="2400" dirty="0"/>
                    </a:p>
                  </a:txBody>
                  <a:tcPr>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dirty="0"/>
                    </a:p>
                  </a:txBody>
                  <a:tcPr/>
                </a:tc>
                <a:extLst>
                  <a:ext uri="{0D108BD9-81ED-4DB2-BD59-A6C34878D82A}">
                    <a16:rowId xmlns:a16="http://schemas.microsoft.com/office/drawing/2014/main" val="4149952968"/>
                  </a:ext>
                </a:extLst>
              </a:tr>
              <a:tr h="564821">
                <a:tc>
                  <a:txBody>
                    <a:bodyPr/>
                    <a:lstStyle/>
                    <a:p>
                      <a:endParaRPr lang="en-US" b="1" dirty="0"/>
                    </a:p>
                  </a:txBody>
                  <a:tcPr>
                    <a:lnR w="12700" cap="flat" cmpd="sng" algn="ctr">
                      <a:solidFill>
                        <a:schemeClr val="tx1"/>
                      </a:solidFill>
                      <a:prstDash val="solid"/>
                      <a:round/>
                      <a:headEnd type="none" w="med" len="med"/>
                      <a:tailEnd type="none" w="med" len="med"/>
                    </a:lnR>
                    <a:solidFill>
                      <a:schemeClr val="accent2"/>
                    </a:solidFill>
                  </a:tcPr>
                </a:tc>
                <a:tc rowSpan="5">
                  <a:txBody>
                    <a:bodyPr/>
                    <a:lstStyle/>
                    <a:p>
                      <a:pPr algn="ctr"/>
                      <a:r>
                        <a:rPr lang="en-US" sz="2000" b="1" dirty="0"/>
                        <a:t>VALUE TO UNIVERSITY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rowSpan="2">
                  <a:txBody>
                    <a:bodyPr/>
                    <a:lstStyle/>
                    <a:p>
                      <a:pPr algn="ctr"/>
                      <a:r>
                        <a:rPr lang="en-US" dirty="0"/>
                        <a:t>OPPORTUNISTIC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lang="en-US" dirty="0"/>
                        <a:t>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3951674"/>
                  </a:ext>
                </a:extLst>
              </a:tr>
              <a:tr h="564821">
                <a:tc>
                  <a:txBody>
                    <a:bodyPr/>
                    <a:lstStyle/>
                    <a:p>
                      <a:endParaRPr lang="en-US" b="1" dirty="0"/>
                    </a:p>
                  </a:txBody>
                  <a:tcPr>
                    <a:lnR w="12700" cap="flat" cmpd="sng" algn="ctr">
                      <a:solidFill>
                        <a:schemeClr val="tx1"/>
                      </a:solidFill>
                      <a:prstDash val="solid"/>
                      <a:round/>
                      <a:headEnd type="none" w="med" len="med"/>
                      <a:tailEnd type="none" w="med" len="med"/>
                    </a:lnR>
                    <a:solidFill>
                      <a:schemeClr val="accent2"/>
                    </a:solidFill>
                  </a:tcPr>
                </a:tc>
                <a:tc vMerge="1">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442687"/>
                  </a:ext>
                </a:extLst>
              </a:tr>
              <a:tr h="564821">
                <a:tc>
                  <a:txBody>
                    <a:bodyPr/>
                    <a:lstStyle/>
                    <a:p>
                      <a:endParaRPr lang="en-US" b="1" dirty="0"/>
                    </a:p>
                  </a:txBody>
                  <a:tcPr>
                    <a:lnR w="12700" cap="flat" cmpd="sng" algn="ctr">
                      <a:solidFill>
                        <a:schemeClr val="tx1"/>
                      </a:solidFill>
                      <a:prstDash val="solid"/>
                      <a:round/>
                      <a:headEnd type="none" w="med" len="med"/>
                      <a:tailEnd type="none" w="med" len="med"/>
                    </a:lnR>
                    <a:solidFill>
                      <a:schemeClr val="accent2"/>
                    </a:solidFill>
                  </a:tcPr>
                </a:tc>
                <a:tc vMerge="1">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r>
                        <a:rPr lang="en-US" dirty="0"/>
                        <a:t>MISFIT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lang="en-US" dirty="0"/>
                        <a:t>ORPHAN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86763356"/>
                  </a:ext>
                </a:extLst>
              </a:tr>
              <a:tr h="564821">
                <a:tc>
                  <a:txBody>
                    <a:bodyPr/>
                    <a:lstStyle/>
                    <a:p>
                      <a:endParaRPr lang="en-US" b="1" dirty="0"/>
                    </a:p>
                  </a:txBody>
                  <a:tcPr>
                    <a:lnR w="12700" cap="flat" cmpd="sng" algn="ctr">
                      <a:solidFill>
                        <a:schemeClr val="tx1"/>
                      </a:solidFill>
                      <a:prstDash val="solid"/>
                      <a:round/>
                      <a:headEnd type="none" w="med" len="med"/>
                      <a:tailEnd type="none" w="med" len="med"/>
                    </a:lnR>
                    <a:solidFill>
                      <a:schemeClr val="accent2"/>
                    </a:solidFill>
                  </a:tcPr>
                </a:tc>
                <a:tc vMerge="1">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892785"/>
                  </a:ext>
                </a:extLst>
              </a:tr>
              <a:tr h="564821">
                <a:tc>
                  <a:txBody>
                    <a:bodyPr/>
                    <a:lstStyle/>
                    <a:p>
                      <a:endParaRPr lang="en-US" b="1" dirty="0">
                        <a:solidFill>
                          <a:schemeClr val="bg1"/>
                        </a:solidFill>
                      </a:endParaRPr>
                    </a:p>
                  </a:txBody>
                  <a:tcPr anchor="b">
                    <a:solidFill>
                      <a:schemeClr val="accent2"/>
                    </a:solidFill>
                  </a:tcPr>
                </a:tc>
                <a:tc vMerge="1">
                  <a:txBody>
                    <a:bodyPr/>
                    <a:lstStyle/>
                    <a:p>
                      <a:endParaRPr lang="en-US" b="1" dirty="0">
                        <a:solidFill>
                          <a:schemeClr val="bg1"/>
                        </a:solidFill>
                      </a:endParaRPr>
                    </a:p>
                  </a:txBody>
                  <a:tcPr anchor="b">
                    <a:solidFill>
                      <a:schemeClr val="accent1"/>
                    </a:solidFill>
                  </a:tcPr>
                </a:tc>
                <a:tc gridSpan="2">
                  <a:txBody>
                    <a:bodyPr/>
                    <a:lstStyle/>
                    <a:p>
                      <a:pPr algn="ctr"/>
                      <a:r>
                        <a:rPr lang="en-US" b="1" dirty="0">
                          <a:solidFill>
                            <a:schemeClr val="tx1"/>
                          </a:solidFill>
                        </a:rPr>
                        <a:t>VALUE TO EASTERSEALS</a:t>
                      </a:r>
                    </a:p>
                  </a:txBody>
                  <a:tcPr anchor="ct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n-US" dirty="0"/>
                    </a:p>
                  </a:txBody>
                  <a:tcPr/>
                </a:tc>
                <a:extLst>
                  <a:ext uri="{0D108BD9-81ED-4DB2-BD59-A6C34878D82A}">
                    <a16:rowId xmlns:a16="http://schemas.microsoft.com/office/drawing/2014/main" val="4178225468"/>
                  </a:ext>
                </a:extLst>
              </a:tr>
            </a:tbl>
          </a:graphicData>
        </a:graphic>
      </p:graphicFrame>
      <p:sp>
        <p:nvSpPr>
          <p:cNvPr id="4" name="Slide Number Placeholder 3">
            <a:extLst>
              <a:ext uri="{FF2B5EF4-FFF2-40B4-BE49-F238E27FC236}">
                <a16:creationId xmlns:a16="http://schemas.microsoft.com/office/drawing/2014/main" id="{9491450A-94C9-4D36-9001-51237ADACE2E}"/>
              </a:ext>
            </a:extLst>
          </p:cNvPr>
          <p:cNvSpPr>
            <a:spLocks noGrp="1"/>
          </p:cNvSpPr>
          <p:nvPr>
            <p:ph type="sldNum" sz="quarter" idx="12"/>
          </p:nvPr>
        </p:nvSpPr>
        <p:spPr/>
        <p:txBody>
          <a:bodyPr/>
          <a:lstStyle/>
          <a:p>
            <a:fld id="{DBF582B0-241F-1F4B-AB5B-F72D8864BE98}" type="slidenum">
              <a:rPr lang="en-US" smtClean="0"/>
              <a:t>6</a:t>
            </a:fld>
            <a:r>
              <a:rPr lang="en-US"/>
              <a:t> |  PARTNERSHIP DISCUSSION</a:t>
            </a:r>
            <a:endParaRPr lang="en-US" dirty="0"/>
          </a:p>
        </p:txBody>
      </p:sp>
      <p:cxnSp>
        <p:nvCxnSpPr>
          <p:cNvPr id="15" name="Straight Arrow Connector 14">
            <a:extLst>
              <a:ext uri="{FF2B5EF4-FFF2-40B4-BE49-F238E27FC236}">
                <a16:creationId xmlns:a16="http://schemas.microsoft.com/office/drawing/2014/main" id="{94709824-48AD-4923-99AE-7D9E4B93FE4D}"/>
              </a:ext>
            </a:extLst>
          </p:cNvPr>
          <p:cNvCxnSpPr>
            <a:cxnSpLocks/>
          </p:cNvCxnSpPr>
          <p:nvPr/>
        </p:nvCxnSpPr>
        <p:spPr>
          <a:xfrm>
            <a:off x="1717589" y="5597611"/>
            <a:ext cx="8093676" cy="0"/>
          </a:xfrm>
          <a:prstGeom prst="straightConnector1">
            <a:avLst/>
          </a:prstGeom>
          <a:ln>
            <a:solidFill>
              <a:schemeClr val="accent5"/>
            </a:solidFill>
            <a:tailEnd type="triangle"/>
          </a:ln>
        </p:spPr>
        <p:style>
          <a:lnRef idx="3">
            <a:schemeClr val="accent1"/>
          </a:lnRef>
          <a:fillRef idx="0">
            <a:schemeClr val="accent1"/>
          </a:fillRef>
          <a:effectRef idx="2">
            <a:schemeClr val="accent1"/>
          </a:effectRef>
          <a:fontRef idx="minor">
            <a:schemeClr val="tx1"/>
          </a:fontRef>
        </p:style>
      </p:cxnSp>
      <p:graphicFrame>
        <p:nvGraphicFramePr>
          <p:cNvPr id="17" name="Table 17">
            <a:extLst>
              <a:ext uri="{FF2B5EF4-FFF2-40B4-BE49-F238E27FC236}">
                <a16:creationId xmlns:a16="http://schemas.microsoft.com/office/drawing/2014/main" id="{BF37D14A-3796-45B9-9187-405CE2E6C53D}"/>
              </a:ext>
            </a:extLst>
          </p:cNvPr>
          <p:cNvGraphicFramePr>
            <a:graphicFrameLocks noGrp="1"/>
          </p:cNvGraphicFramePr>
          <p:nvPr>
            <p:extLst>
              <p:ext uri="{D42A27DB-BD31-4B8C-83A1-F6EECF244321}">
                <p14:modId xmlns:p14="http://schemas.microsoft.com/office/powerpoint/2010/main" val="2119178061"/>
              </p:ext>
            </p:extLst>
          </p:nvPr>
        </p:nvGraphicFramePr>
        <p:xfrm>
          <a:off x="838200" y="5202194"/>
          <a:ext cx="9815622" cy="396240"/>
        </p:xfrm>
        <a:graphic>
          <a:graphicData uri="http://schemas.openxmlformats.org/drawingml/2006/table">
            <a:tbl>
              <a:tblPr firstRow="1" bandRow="1">
                <a:tableStyleId>{5C22544A-7EE6-4342-B048-85BDC9FD1C3A}</a:tableStyleId>
              </a:tblPr>
              <a:tblGrid>
                <a:gridCol w="755822">
                  <a:extLst>
                    <a:ext uri="{9D8B030D-6E8A-4147-A177-3AD203B41FA5}">
                      <a16:colId xmlns:a16="http://schemas.microsoft.com/office/drawing/2014/main" val="1707015290"/>
                    </a:ext>
                  </a:extLst>
                </a:gridCol>
                <a:gridCol w="9059800">
                  <a:extLst>
                    <a:ext uri="{9D8B030D-6E8A-4147-A177-3AD203B41FA5}">
                      <a16:colId xmlns:a16="http://schemas.microsoft.com/office/drawing/2014/main" val="311896455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LOW</a:t>
                      </a:r>
                      <a:endParaRPr lang="en-US" sz="2000" dirty="0"/>
                    </a:p>
                  </a:txBody>
                  <a:tcPr marL="100584" marR="100584" anchor="ctr">
                    <a:solidFill>
                      <a:schemeClr val="accent2"/>
                    </a:solidFill>
                  </a:tcPr>
                </a:tc>
                <a:tc>
                  <a:txBody>
                    <a:bodyPr/>
                    <a:lstStyle/>
                    <a:p>
                      <a:pPr algn="ctr"/>
                      <a:r>
                        <a:rPr lang="en-US" dirty="0"/>
                        <a:t>LOW                                                                                     HIGH</a:t>
                      </a:r>
                    </a:p>
                  </a:txBody>
                  <a:tcPr marL="100584" marR="100584" anchor="ctr">
                    <a:solidFill>
                      <a:schemeClr val="accent2"/>
                    </a:solidFill>
                  </a:tcPr>
                </a:tc>
                <a:extLst>
                  <a:ext uri="{0D108BD9-81ED-4DB2-BD59-A6C34878D82A}">
                    <a16:rowId xmlns:a16="http://schemas.microsoft.com/office/drawing/2014/main" val="1612230113"/>
                  </a:ext>
                </a:extLst>
              </a:tr>
            </a:tbl>
          </a:graphicData>
        </a:graphic>
      </p:graphicFrame>
    </p:spTree>
    <p:extLst>
      <p:ext uri="{BB962C8B-B14F-4D97-AF65-F5344CB8AC3E}">
        <p14:creationId xmlns:p14="http://schemas.microsoft.com/office/powerpoint/2010/main" val="194889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25E8-3DBA-44C7-A3A0-010F52473C4C}"/>
              </a:ext>
            </a:extLst>
          </p:cNvPr>
          <p:cNvSpPr>
            <a:spLocks noGrp="1"/>
          </p:cNvSpPr>
          <p:nvPr>
            <p:ph type="title"/>
          </p:nvPr>
        </p:nvSpPr>
        <p:spPr/>
        <p:txBody>
          <a:bodyPr/>
          <a:lstStyle/>
          <a:p>
            <a:r>
              <a:rPr lang="en-US" dirty="0"/>
              <a:t>Operational Model: Research Practice Partnership</a:t>
            </a:r>
          </a:p>
        </p:txBody>
      </p:sp>
      <p:sp>
        <p:nvSpPr>
          <p:cNvPr id="3" name="Content Placeholder 2">
            <a:extLst>
              <a:ext uri="{FF2B5EF4-FFF2-40B4-BE49-F238E27FC236}">
                <a16:creationId xmlns:a16="http://schemas.microsoft.com/office/drawing/2014/main" id="{2DF54564-B36C-4F29-836D-6DDD371D576E}"/>
              </a:ext>
            </a:extLst>
          </p:cNvPr>
          <p:cNvSpPr>
            <a:spLocks noGrp="1"/>
          </p:cNvSpPr>
          <p:nvPr>
            <p:ph idx="1"/>
          </p:nvPr>
        </p:nvSpPr>
        <p:spPr/>
        <p:txBody>
          <a:bodyPr/>
          <a:lstStyle/>
          <a:p>
            <a:pPr marL="0" indent="0">
              <a:buNone/>
            </a:pPr>
            <a:endParaRPr lang="en-US" dirty="0"/>
          </a:p>
          <a:p>
            <a:pPr marL="0" indent="0" algn="ctr">
              <a:buNone/>
            </a:pPr>
            <a:r>
              <a:rPr lang="en-US" sz="3600" dirty="0">
                <a:solidFill>
                  <a:srgbClr val="585858"/>
                </a:solidFill>
                <a:effectLst/>
                <a:latin typeface="Calibri" panose="020F0502020204030204" pitchFamily="34" charset="0"/>
                <a:ea typeface="Calibri" panose="020F0502020204030204" pitchFamily="34" charset="0"/>
                <a:cs typeface="Calibri" panose="020F0502020204030204" pitchFamily="34" charset="0"/>
              </a:rPr>
              <a:t>Research-practice partnerships are long-term, mutually beneficial collaborations that promote the production and use of rigorous and relevant research evidence. (W.T. Grant Foundation, n.d.).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4" name="Slide Number Placeholder 3">
            <a:extLst>
              <a:ext uri="{FF2B5EF4-FFF2-40B4-BE49-F238E27FC236}">
                <a16:creationId xmlns:a16="http://schemas.microsoft.com/office/drawing/2014/main" id="{915137A7-B3B1-4D06-97BC-8A74D2F4A2B3}"/>
              </a:ext>
            </a:extLst>
          </p:cNvPr>
          <p:cNvSpPr>
            <a:spLocks noGrp="1"/>
          </p:cNvSpPr>
          <p:nvPr>
            <p:ph type="sldNum" sz="quarter" idx="12"/>
          </p:nvPr>
        </p:nvSpPr>
        <p:spPr/>
        <p:txBody>
          <a:bodyPr/>
          <a:lstStyle/>
          <a:p>
            <a:fld id="{DBF582B0-241F-1F4B-AB5B-F72D8864BE98}" type="slidenum">
              <a:rPr lang="en-US" smtClean="0"/>
              <a:t>7</a:t>
            </a:fld>
            <a:r>
              <a:rPr lang="en-US"/>
              <a:t> |  PARTNERSHIP DISCUSSION</a:t>
            </a:r>
            <a:endParaRPr lang="en-US" dirty="0"/>
          </a:p>
        </p:txBody>
      </p:sp>
    </p:spTree>
    <p:extLst>
      <p:ext uri="{BB962C8B-B14F-4D97-AF65-F5344CB8AC3E}">
        <p14:creationId xmlns:p14="http://schemas.microsoft.com/office/powerpoint/2010/main" val="255366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225E8-3DBA-44C7-A3A0-010F52473C4C}"/>
              </a:ext>
            </a:extLst>
          </p:cNvPr>
          <p:cNvSpPr>
            <a:spLocks noGrp="1"/>
          </p:cNvSpPr>
          <p:nvPr>
            <p:ph type="title"/>
          </p:nvPr>
        </p:nvSpPr>
        <p:spPr>
          <a:xfrm>
            <a:off x="572493" y="238539"/>
            <a:ext cx="11018520" cy="1434415"/>
          </a:xfrm>
        </p:spPr>
        <p:txBody>
          <a:bodyPr anchor="b">
            <a:normAutofit/>
          </a:bodyPr>
          <a:lstStyle/>
          <a:p>
            <a:r>
              <a:rPr lang="en-US" sz="4600"/>
              <a:t>Operational Model: Research Practice Partnership</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F54564-B36C-4F29-836D-6DDD371D576E}"/>
              </a:ext>
            </a:extLst>
          </p:cNvPr>
          <p:cNvSpPr>
            <a:spLocks noGrp="1"/>
          </p:cNvSpPr>
          <p:nvPr>
            <p:ph idx="1"/>
          </p:nvPr>
        </p:nvSpPr>
        <p:spPr/>
        <p:txBody>
          <a:bodyPr/>
          <a:lstStyle/>
          <a:p>
            <a:pPr marL="0" indent="0">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915137A7-B3B1-4D06-97BC-8A74D2F4A2B3}"/>
              </a:ext>
            </a:extLst>
          </p:cNvPr>
          <p:cNvSpPr>
            <a:spLocks noGrp="1"/>
          </p:cNvSpPr>
          <p:nvPr>
            <p:ph type="sldNum" sz="quarter" idx="12"/>
          </p:nvPr>
        </p:nvSpPr>
        <p:spPr>
          <a:xfrm>
            <a:off x="8610600" y="6356350"/>
            <a:ext cx="2743200" cy="365125"/>
          </a:xfrm>
        </p:spPr>
        <p:txBody>
          <a:bodyPr>
            <a:normAutofit/>
          </a:bodyPr>
          <a:lstStyle/>
          <a:p>
            <a:pPr>
              <a:spcAft>
                <a:spcPts val="600"/>
              </a:spcAft>
            </a:pPr>
            <a:fld id="{DBF582B0-241F-1F4B-AB5B-F72D8864BE98}" type="slidenum">
              <a:rPr lang="en-US" smtClean="0"/>
              <a:pPr>
                <a:spcAft>
                  <a:spcPts val="600"/>
                </a:spcAft>
              </a:pPr>
              <a:t>8</a:t>
            </a:fld>
            <a:r>
              <a:rPr lang="en-US"/>
              <a:t> |  PARTNERSHIP DISCUSSION</a:t>
            </a:r>
          </a:p>
        </p:txBody>
      </p:sp>
      <p:graphicFrame>
        <p:nvGraphicFramePr>
          <p:cNvPr id="5" name="Diagram 4">
            <a:extLst>
              <a:ext uri="{FF2B5EF4-FFF2-40B4-BE49-F238E27FC236}">
                <a16:creationId xmlns:a16="http://schemas.microsoft.com/office/drawing/2014/main" id="{CDE39260-575E-483E-AEBD-6578FFB176C5}"/>
              </a:ext>
            </a:extLst>
          </p:cNvPr>
          <p:cNvGraphicFramePr/>
          <p:nvPr>
            <p:extLst>
              <p:ext uri="{D42A27DB-BD31-4B8C-83A1-F6EECF244321}">
                <p14:modId xmlns:p14="http://schemas.microsoft.com/office/powerpoint/2010/main" val="275437030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5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225E8-3DBA-44C7-A3A0-010F52473C4C}"/>
              </a:ext>
            </a:extLst>
          </p:cNvPr>
          <p:cNvSpPr>
            <a:spLocks noGrp="1"/>
          </p:cNvSpPr>
          <p:nvPr>
            <p:ph type="title"/>
          </p:nvPr>
        </p:nvSpPr>
        <p:spPr>
          <a:xfrm>
            <a:off x="841248" y="548640"/>
            <a:ext cx="3600860" cy="5431536"/>
          </a:xfrm>
        </p:spPr>
        <p:txBody>
          <a:bodyPr>
            <a:normAutofit/>
          </a:bodyPr>
          <a:lstStyle/>
          <a:p>
            <a:r>
              <a:rPr lang="en-US" sz="5400" dirty="0"/>
              <a:t>Research Practice Partnership Types</a:t>
            </a:r>
            <a:br>
              <a:rPr lang="en-US" sz="5400" dirty="0"/>
            </a:br>
            <a:endParaRPr lang="en-US" sz="54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F54564-B36C-4F29-836D-6DDD371D576E}"/>
              </a:ext>
            </a:extLst>
          </p:cNvPr>
          <p:cNvSpPr>
            <a:spLocks noGrp="1"/>
          </p:cNvSpPr>
          <p:nvPr>
            <p:ph idx="1"/>
          </p:nvPr>
        </p:nvSpPr>
        <p:spPr>
          <a:xfrm>
            <a:off x="5126418" y="552091"/>
            <a:ext cx="6224335" cy="5431536"/>
          </a:xfrm>
        </p:spPr>
        <p:txBody>
          <a:bodyPr anchor="ctr">
            <a:normAutofit/>
          </a:bodyPr>
          <a:lstStyle/>
          <a:p>
            <a:pPr marL="0" indent="0">
              <a:buNone/>
            </a:pPr>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915137A7-B3B1-4D06-97BC-8A74D2F4A2B3}"/>
              </a:ext>
            </a:extLst>
          </p:cNvPr>
          <p:cNvSpPr>
            <a:spLocks noGrp="1"/>
          </p:cNvSpPr>
          <p:nvPr>
            <p:ph type="sldNum" sz="quarter" idx="12"/>
          </p:nvPr>
        </p:nvSpPr>
        <p:spPr>
          <a:xfrm>
            <a:off x="8610600" y="6356350"/>
            <a:ext cx="2743200" cy="365125"/>
          </a:xfrm>
        </p:spPr>
        <p:txBody>
          <a:bodyPr>
            <a:normAutofit/>
          </a:bodyPr>
          <a:lstStyle/>
          <a:p>
            <a:pPr>
              <a:spcAft>
                <a:spcPts val="600"/>
              </a:spcAft>
            </a:pPr>
            <a:fld id="{DBF582B0-241F-1F4B-AB5B-F72D8864BE98}" type="slidenum">
              <a:rPr lang="en-US" smtClean="0"/>
              <a:pPr>
                <a:spcAft>
                  <a:spcPts val="600"/>
                </a:spcAft>
              </a:pPr>
              <a:t>9</a:t>
            </a:fld>
            <a:r>
              <a:rPr lang="en-US"/>
              <a:t> |  PARTNERSHIP DISCUSSION</a:t>
            </a:r>
          </a:p>
        </p:txBody>
      </p:sp>
      <p:sp>
        <p:nvSpPr>
          <p:cNvPr id="5" name="TextBox 4">
            <a:extLst>
              <a:ext uri="{FF2B5EF4-FFF2-40B4-BE49-F238E27FC236}">
                <a16:creationId xmlns:a16="http://schemas.microsoft.com/office/drawing/2014/main" id="{18AAFC78-22C8-446B-A53D-3350A14DDB7A}"/>
              </a:ext>
            </a:extLst>
          </p:cNvPr>
          <p:cNvSpPr txBox="1"/>
          <p:nvPr/>
        </p:nvSpPr>
        <p:spPr>
          <a:xfrm>
            <a:off x="5535827" y="1235676"/>
            <a:ext cx="5461687" cy="3046988"/>
          </a:xfrm>
          <a:prstGeom prst="rect">
            <a:avLst/>
          </a:prstGeom>
          <a:noFill/>
        </p:spPr>
        <p:txBody>
          <a:bodyPr wrap="square" rtlCol="0">
            <a:spAutoFit/>
          </a:bodyPr>
          <a:lstStyle/>
          <a:p>
            <a:endParaRPr lang="en-US" sz="2400" dirty="0"/>
          </a:p>
          <a:p>
            <a:pPr marL="342900" indent="-342900">
              <a:buAutoNum type="arabicPeriod"/>
            </a:pPr>
            <a:r>
              <a:rPr lang="en-US" sz="2400" dirty="0"/>
              <a:t>Design Research</a:t>
            </a:r>
          </a:p>
          <a:p>
            <a:pPr marL="342900" indent="-342900">
              <a:buAutoNum type="arabicPeriod"/>
            </a:pPr>
            <a:endParaRPr lang="en-US" sz="2400" dirty="0"/>
          </a:p>
          <a:p>
            <a:pPr marL="342900" indent="-342900">
              <a:buAutoNum type="arabicPeriod"/>
            </a:pPr>
            <a:r>
              <a:rPr lang="en-US" sz="2400" dirty="0"/>
              <a:t>Networked  Improvement Communities</a:t>
            </a:r>
          </a:p>
          <a:p>
            <a:pPr marL="342900" indent="-342900">
              <a:buAutoNum type="arabicPeriod"/>
            </a:pPr>
            <a:endParaRPr lang="en-US" sz="2400" dirty="0"/>
          </a:p>
          <a:p>
            <a:pPr marL="342900" indent="-342900">
              <a:buAutoNum type="arabicPeriod"/>
            </a:pPr>
            <a:r>
              <a:rPr lang="en-US" sz="2400" dirty="0"/>
              <a:t>Research Alliance</a:t>
            </a:r>
          </a:p>
          <a:p>
            <a:pPr marL="342900" indent="-342900">
              <a:buAutoNum type="arabicPeriod"/>
            </a:pPr>
            <a:endParaRPr lang="en-US" sz="2400" dirty="0"/>
          </a:p>
          <a:p>
            <a:pPr marL="342900" indent="-342900">
              <a:buAutoNum type="arabicPeriod"/>
            </a:pPr>
            <a:r>
              <a:rPr lang="en-US" sz="2400" dirty="0"/>
              <a:t>Hybrid</a:t>
            </a:r>
          </a:p>
        </p:txBody>
      </p:sp>
    </p:spTree>
    <p:extLst>
      <p:ext uri="{BB962C8B-B14F-4D97-AF65-F5344CB8AC3E}">
        <p14:creationId xmlns:p14="http://schemas.microsoft.com/office/powerpoint/2010/main" val="4265098782"/>
      </p:ext>
    </p:extLst>
  </p:cSld>
  <p:clrMapOvr>
    <a:masterClrMapping/>
  </p:clrMapOvr>
</p:sld>
</file>

<file path=ppt/theme/theme1.xml><?xml version="1.0" encoding="utf-8"?>
<a:theme xmlns:a="http://schemas.openxmlformats.org/drawingml/2006/main" name="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E7B6CA46DE5A4BBD9B7DD32DEB0635" ma:contentTypeVersion="9" ma:contentTypeDescription="Create a new document." ma:contentTypeScope="" ma:versionID="782e6e8907f6229e35cd4be240c3430d">
  <xsd:schema xmlns:xsd="http://www.w3.org/2001/XMLSchema" xmlns:xs="http://www.w3.org/2001/XMLSchema" xmlns:p="http://schemas.microsoft.com/office/2006/metadata/properties" xmlns:ns2="34b7a18d-35ac-4c81-a2a5-1b24eb2cc1db" targetNamespace="http://schemas.microsoft.com/office/2006/metadata/properties" ma:root="true" ma:fieldsID="a4d91b8a7bb647db5fb9934f7252516a" ns2:_="">
    <xsd:import namespace="34b7a18d-35ac-4c81-a2a5-1b24eb2cc1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7a18d-35ac-4c81-a2a5-1b24eb2cc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2C45B8-14E2-4325-84EF-C640C599A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7a18d-35ac-4c81-a2a5-1b24eb2cc1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8F37A-7924-4B57-BA7C-F83C58C6F1C7}">
  <ds:schemaRefs>
    <ds:schemaRef ds:uri="http://schemas.microsoft.com/sharepoint/v3/contenttype/forms"/>
  </ds:schemaRefs>
</ds:datastoreItem>
</file>

<file path=customXml/itemProps3.xml><?xml version="1.0" encoding="utf-8"?>
<ds:datastoreItem xmlns:ds="http://schemas.openxmlformats.org/officeDocument/2006/customXml" ds:itemID="{70985F55-8974-44CB-802F-D4B4AFCEA112}">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aa8797f-00c2-4f27-9087-c23b114d8a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21391</TotalTime>
  <Words>1118</Words>
  <Application>Microsoft Office PowerPoint</Application>
  <PresentationFormat>Widescreen</PresentationFormat>
  <Paragraphs>142</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Symbol</vt:lpstr>
      <vt:lpstr>Office Theme</vt:lpstr>
      <vt:lpstr>Office Theme</vt:lpstr>
      <vt:lpstr>PowerPoint Presentation</vt:lpstr>
      <vt:lpstr>WHY PARTNER WITH UNIVERSITIES?</vt:lpstr>
      <vt:lpstr>Project-Based Partnership: Community Based Participatory Research</vt:lpstr>
      <vt:lpstr>CBPR CHARACTERISTICS:</vt:lpstr>
      <vt:lpstr>TOOLS: Assessing Partnership Potential</vt:lpstr>
      <vt:lpstr>TOOLS: Assessing Partnership Value</vt:lpstr>
      <vt:lpstr>Operational Model: Research Practice Partnership</vt:lpstr>
      <vt:lpstr>Operational Model: Research Practice Partnership</vt:lpstr>
      <vt:lpstr>Research Practice Partnership Types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Tina Nolan</cp:lastModifiedBy>
  <cp:revision>179</cp:revision>
  <cp:lastPrinted>2019-04-09T15:44:54Z</cp:lastPrinted>
  <dcterms:created xsi:type="dcterms:W3CDTF">2018-06-11T20:23:13Z</dcterms:created>
  <dcterms:modified xsi:type="dcterms:W3CDTF">2021-11-18T17:37:36Z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0x010100A4E7B6CA46DE5A4BBD9B7DD32DEB0635</vt:lpwstr>
  </property>
</Properties>
</file>