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6" r:id="rId5"/>
    <p:sldMasterId id="2147483708" r:id="rId6"/>
  </p:sldMasterIdLst>
  <p:notesMasterIdLst>
    <p:notesMasterId r:id="rId27"/>
  </p:notesMasterIdLst>
  <p:sldIdLst>
    <p:sldId id="276" r:id="rId7"/>
    <p:sldId id="2146846241" r:id="rId8"/>
    <p:sldId id="3151" r:id="rId9"/>
    <p:sldId id="267" r:id="rId10"/>
    <p:sldId id="2146846231" r:id="rId11"/>
    <p:sldId id="2146846221" r:id="rId12"/>
    <p:sldId id="2146846227" r:id="rId13"/>
    <p:sldId id="2146846228" r:id="rId14"/>
    <p:sldId id="2146846229" r:id="rId15"/>
    <p:sldId id="2146846230" r:id="rId16"/>
    <p:sldId id="2146846224" r:id="rId17"/>
    <p:sldId id="2146846195" r:id="rId18"/>
    <p:sldId id="2146846232" r:id="rId19"/>
    <p:sldId id="2146846233" r:id="rId20"/>
    <p:sldId id="2146846235" r:id="rId21"/>
    <p:sldId id="2146846236" r:id="rId22"/>
    <p:sldId id="2146846237" r:id="rId23"/>
    <p:sldId id="2146846238" r:id="rId24"/>
    <p:sldId id="2146846240" r:id="rId25"/>
    <p:sldId id="316" r:id="rId26"/>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70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WS" lastIdx="1" clrIdx="0"/>
  <p:cmAuthor id="1" name="Kristen Barnfield" initials="KB" lastIdx="7" clrIdx="1"/>
  <p:cmAuthor id="2" name="Microsoft Office User" initials="MOU" lastIdx="1" clrIdx="2">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73"/>
    <a:srgbClr val="F16336"/>
    <a:srgbClr val="FFA300"/>
    <a:srgbClr val="DB512D"/>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33" autoAdjust="0"/>
    <p:restoredTop sz="93792" autoAdjust="0"/>
  </p:normalViewPr>
  <p:slideViewPr>
    <p:cSldViewPr snapToGrid="0" snapToObjects="1">
      <p:cViewPr varScale="1">
        <p:scale>
          <a:sx n="67" d="100"/>
          <a:sy n="67" d="100"/>
        </p:scale>
        <p:origin x="748" y="52"/>
      </p:cViewPr>
      <p:guideLst>
        <p:guide orient="horz" pos="2160"/>
        <p:guide pos="4704"/>
      </p:guideLst>
    </p:cSldViewPr>
  </p:slideViewPr>
  <p:notesTextViewPr>
    <p:cViewPr>
      <p:scale>
        <a:sx n="1" d="1"/>
        <a:sy n="1" d="1"/>
      </p:scale>
      <p:origin x="0" y="0"/>
    </p:cViewPr>
  </p:notesTextViewPr>
  <p:sorterViewPr>
    <p:cViewPr>
      <p:scale>
        <a:sx n="197" d="100"/>
        <a:sy n="197" d="100"/>
      </p:scale>
      <p:origin x="0" y="-151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1" tIns="47111" rIns="94221" bIns="47111" rtlCol="0"/>
          <a:lstStyle>
            <a:lvl1pPr algn="l">
              <a:defRPr sz="1200"/>
            </a:lvl1pPr>
          </a:lstStyle>
          <a:p>
            <a:endParaRPr lang="en-US" dirty="0"/>
          </a:p>
        </p:txBody>
      </p:sp>
      <p:sp>
        <p:nvSpPr>
          <p:cNvPr id="3" name="Date Placeholder 2"/>
          <p:cNvSpPr>
            <a:spLocks noGrp="1"/>
          </p:cNvSpPr>
          <p:nvPr>
            <p:ph type="dt" idx="1"/>
          </p:nvPr>
        </p:nvSpPr>
        <p:spPr>
          <a:xfrm>
            <a:off x="4023093" y="0"/>
            <a:ext cx="3077739" cy="471054"/>
          </a:xfrm>
          <a:prstGeom prst="rect">
            <a:avLst/>
          </a:prstGeom>
        </p:spPr>
        <p:txBody>
          <a:bodyPr vert="horz" lIns="94221" tIns="47111" rIns="94221" bIns="47111" rtlCol="0"/>
          <a:lstStyle>
            <a:lvl1pPr algn="r">
              <a:defRPr sz="1200"/>
            </a:lvl1pPr>
          </a:lstStyle>
          <a:p>
            <a:fld id="{BEA64586-DB4C-D744-A4FD-68B4BBE3C6FB}" type="datetimeFigureOut">
              <a:rPr lang="en-US" smtClean="0"/>
              <a:t>10/21/2021</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1" tIns="47111" rIns="94221" bIns="47111" rtlCol="0" anchor="ctr"/>
          <a:lstStyle/>
          <a:p>
            <a:endParaRPr lang="en-US" dirty="0"/>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1" tIns="47111" rIns="94221" bIns="471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3"/>
          </a:xfrm>
          <a:prstGeom prst="rect">
            <a:avLst/>
          </a:prstGeom>
        </p:spPr>
        <p:txBody>
          <a:bodyPr vert="horz" lIns="94221" tIns="47111" rIns="94221" bIns="47111"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3" y="8917423"/>
            <a:ext cx="3077739" cy="471053"/>
          </a:xfrm>
          <a:prstGeom prst="rect">
            <a:avLst/>
          </a:prstGeom>
        </p:spPr>
        <p:txBody>
          <a:bodyPr vert="horz" lIns="94221" tIns="47111" rIns="94221" bIns="47111" rtlCol="0" anchor="b"/>
          <a:lstStyle>
            <a:lvl1pPr algn="r">
              <a:defRPr sz="1200"/>
            </a:lvl1pPr>
          </a:lstStyle>
          <a:p>
            <a:fld id="{DBD1DC8D-C25D-B34A-91E0-1694B1BB318F}" type="slidenum">
              <a:rPr lang="en-US" smtClean="0"/>
              <a:t>‹#›</a:t>
            </a:fld>
            <a:endParaRPr lang="en-US" dirty="0"/>
          </a:p>
        </p:txBody>
      </p:sp>
    </p:spTree>
    <p:extLst>
      <p:ext uri="{BB962C8B-B14F-4D97-AF65-F5344CB8AC3E}">
        <p14:creationId xmlns:p14="http://schemas.microsoft.com/office/powerpoint/2010/main" val="1994627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Discussion Today:</a:t>
            </a:r>
          </a:p>
          <a:p>
            <a:endParaRPr lang="en-US" dirty="0"/>
          </a:p>
          <a:p>
            <a:pPr marL="171450" indent="-171450">
              <a:buFont typeface="Arial" panose="020B0604020202020204" pitchFamily="34" charset="0"/>
              <a:buChar char="•"/>
            </a:pPr>
            <a:r>
              <a:rPr lang="en-US" dirty="0"/>
              <a:t>The Landscape of our Network</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Highlights of what we’ve been up to lately (Corporate Partnerships, All In:  The Plan for Disability Equity; Network Advancement; Thought Leadership; Advocacy)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Lessons from the Past &amp; A Look Ahead (to the Strategic Plan)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PLEASE SIGN UP FOR OUR BI-WEEKLY NEWSLETTERS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Invite a volunteer to serve on our National Board Standing Committees</a:t>
            </a:r>
          </a:p>
        </p:txBody>
      </p:sp>
      <p:sp>
        <p:nvSpPr>
          <p:cNvPr id="4" name="Slide Number Placeholder 3"/>
          <p:cNvSpPr>
            <a:spLocks noGrp="1"/>
          </p:cNvSpPr>
          <p:nvPr>
            <p:ph type="sldNum" sz="quarter" idx="5"/>
          </p:nvPr>
        </p:nvSpPr>
        <p:spPr/>
        <p:txBody>
          <a:bodyPr/>
          <a:lstStyle/>
          <a:p>
            <a:fld id="{DBD1DC8D-C25D-B34A-91E0-1694B1BB318F}" type="slidenum">
              <a:rPr lang="en-US" smtClean="0"/>
              <a:t>1</a:t>
            </a:fld>
            <a:endParaRPr lang="en-US" dirty="0"/>
          </a:p>
        </p:txBody>
      </p:sp>
    </p:spTree>
    <p:extLst>
      <p:ext uri="{BB962C8B-B14F-4D97-AF65-F5344CB8AC3E}">
        <p14:creationId xmlns:p14="http://schemas.microsoft.com/office/powerpoint/2010/main" val="4143573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8427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4986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buClr>
                <a:srgbClr val="FFC000"/>
              </a:buClr>
              <a:buFont typeface="Wingdings" panose="05000000000000000000" pitchFamily="2" charset="2"/>
              <a:buNone/>
            </a:pPr>
            <a:endParaRPr lang="en-US" sz="1680" dirty="0">
              <a:latin typeface="Franklin Gothic Medium" panose="020B0603020102020204" pitchFamily="34" charset="0"/>
            </a:endParaRPr>
          </a:p>
          <a:p>
            <a:pPr>
              <a:lnSpc>
                <a:spcPct val="100000"/>
              </a:lnSpc>
              <a:spcBef>
                <a:spcPts val="0"/>
              </a:spcBef>
              <a:buClr>
                <a:srgbClr val="FFC000"/>
              </a:buClr>
              <a:buFont typeface="Wingdings" panose="05000000000000000000" pitchFamily="2" charset="2"/>
              <a:buChar char="§"/>
            </a:pPr>
            <a:endParaRPr lang="en-US" sz="1680" dirty="0">
              <a:latin typeface="Franklin Gothic Medium" panose="020B0603020102020204" pitchFamily="34" charset="0"/>
            </a:endParaRPr>
          </a:p>
          <a:p>
            <a:pPr>
              <a:lnSpc>
                <a:spcPct val="100000"/>
              </a:lnSpc>
              <a:spcBef>
                <a:spcPts val="0"/>
              </a:spcBef>
              <a:buClr>
                <a:srgbClr val="FFC000"/>
              </a:buClr>
              <a:buFont typeface="Wingdings" panose="05000000000000000000" pitchFamily="2" charset="2"/>
              <a:buChar char="§"/>
            </a:pPr>
            <a:endParaRPr lang="en-US" sz="1680" dirty="0">
              <a:latin typeface="Franklin Gothic Medium" panose="020B0603020102020204" pitchFamily="34" charset="0"/>
            </a:endParaRPr>
          </a:p>
          <a:p>
            <a:pPr marL="228600" marR="0" lvl="0" indent="-381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endParaRPr kumimoji="0" lang="en-US" sz="1680" b="0" i="0" u="none" strike="noStrike" kern="1200" cap="none" spc="0" normalizeH="0" baseline="0" noProof="0" dirty="0">
              <a:ln>
                <a:noFill/>
              </a:ln>
              <a:solidFill>
                <a:srgbClr val="000000"/>
              </a:solidFill>
              <a:effectLst/>
              <a:uLnTx/>
              <a:uFillTx/>
              <a:latin typeface="Franklin Gothic Medium" panose="020B0603020102020204" pitchFamily="34" charset="0"/>
              <a:cs typeface="Arial" charset="0"/>
            </a:endParaRPr>
          </a:p>
          <a:p>
            <a:pPr marL="228600" marR="0" lvl="0" indent="-2286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endParaRPr kumimoji="0" lang="en-US" sz="1680" b="0" i="0" u="none" strike="noStrike" kern="1200" cap="none" spc="0" normalizeH="0" baseline="0" noProof="0" dirty="0">
              <a:ln>
                <a:noFill/>
              </a:ln>
              <a:solidFill>
                <a:srgbClr val="000000"/>
              </a:solidFill>
              <a:effectLst/>
              <a:uLnTx/>
              <a:uFillTx/>
              <a:latin typeface="Franklin Gothic Medium" panose="020B0603020102020204" pitchFamily="34" charset="0"/>
              <a:cs typeface="Arial"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DBD1DC8D-C25D-B34A-91E0-1694B1BB31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3718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299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2456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buClr>
                <a:srgbClr val="FFC000"/>
              </a:buClr>
              <a:buFont typeface="Wingdings" panose="05000000000000000000" pitchFamily="2" charset="2"/>
              <a:buNone/>
            </a:pPr>
            <a:endParaRPr lang="en-US" sz="1680" dirty="0">
              <a:latin typeface="Franklin Gothic Medium" panose="020B0603020102020204" pitchFamily="34" charset="0"/>
            </a:endParaRPr>
          </a:p>
          <a:p>
            <a:pPr>
              <a:lnSpc>
                <a:spcPct val="100000"/>
              </a:lnSpc>
              <a:spcBef>
                <a:spcPts val="0"/>
              </a:spcBef>
              <a:buClr>
                <a:srgbClr val="FFC000"/>
              </a:buClr>
              <a:buFont typeface="Wingdings" panose="05000000000000000000" pitchFamily="2" charset="2"/>
              <a:buChar char="§"/>
            </a:pPr>
            <a:endParaRPr lang="en-US" sz="1680" dirty="0">
              <a:latin typeface="Franklin Gothic Medium" panose="020B0603020102020204" pitchFamily="34" charset="0"/>
            </a:endParaRPr>
          </a:p>
          <a:p>
            <a:pPr>
              <a:lnSpc>
                <a:spcPct val="100000"/>
              </a:lnSpc>
              <a:spcBef>
                <a:spcPts val="0"/>
              </a:spcBef>
              <a:buClr>
                <a:srgbClr val="FFC000"/>
              </a:buClr>
              <a:buFont typeface="Wingdings" panose="05000000000000000000" pitchFamily="2" charset="2"/>
              <a:buChar char="§"/>
            </a:pPr>
            <a:endParaRPr lang="en-US" sz="1680" dirty="0">
              <a:latin typeface="Franklin Gothic Medium" panose="020B0603020102020204" pitchFamily="34" charset="0"/>
            </a:endParaRPr>
          </a:p>
          <a:p>
            <a:pPr marL="228600" marR="0" lvl="0" indent="-381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endParaRPr kumimoji="0" lang="en-US" sz="1680" b="0" i="0" u="none" strike="noStrike" kern="1200" cap="none" spc="0" normalizeH="0" baseline="0" noProof="0" dirty="0">
              <a:ln>
                <a:noFill/>
              </a:ln>
              <a:solidFill>
                <a:srgbClr val="000000"/>
              </a:solidFill>
              <a:effectLst/>
              <a:uLnTx/>
              <a:uFillTx/>
              <a:latin typeface="Franklin Gothic Medium" panose="020B0603020102020204" pitchFamily="34" charset="0"/>
              <a:cs typeface="Arial" charset="0"/>
            </a:endParaRPr>
          </a:p>
          <a:p>
            <a:pPr marL="228600" marR="0" lvl="0" indent="-2286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endParaRPr kumimoji="0" lang="en-US" sz="1680" b="0" i="0" u="none" strike="noStrike" kern="1200" cap="none" spc="0" normalizeH="0" baseline="0" noProof="0" dirty="0">
              <a:ln>
                <a:noFill/>
              </a:ln>
              <a:solidFill>
                <a:srgbClr val="000000"/>
              </a:solidFill>
              <a:effectLst/>
              <a:uLnTx/>
              <a:uFillTx/>
              <a:latin typeface="Franklin Gothic Medium" panose="020B0603020102020204" pitchFamily="34" charset="0"/>
              <a:cs typeface="Arial"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DBD1DC8D-C25D-B34A-91E0-1694B1BB31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3908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8122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6106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5920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0500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September 25, 2020 Symposium Goals &amp; Participation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Easterseals Network Public Policy Symposium goals: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Discuss, debate, and agree on top public policy priorities for the next Congress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Discuss, debate, and agree on a recommendation for the Easterseals’ official position on mandatory immunizations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Discuss, debate and agree on a recommendation for the Easterseals’ official position on 14[c]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400" b="1"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What We Recommend – Mandatory Immunizations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Easterseals National supports a policy of mandatory, evidence-based immunizations with the affiliate network being given flexibility to establish their own position consistent with state laws.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What We Recommend – Subminimum Wage (14(c))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Easterseals National position should be: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(1) Easterseals National recognizes the contribution 14(c) made;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(2) Easterseals National supports transitioning away from subminimum wage programs with the right infrastructure supports needed to secure a success.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742950" marR="0" lvl="1" indent="-285750">
              <a:lnSpc>
                <a:spcPct val="107000"/>
              </a:lnSpc>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3370" indent="-17337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17F0C1B3-F5B4-41B8-8913-A1024B689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1773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D1DC8D-C25D-B34A-91E0-1694B1BB318F}" type="slidenum">
              <a:rPr lang="en-US" smtClean="0"/>
              <a:t>20</a:t>
            </a:fld>
            <a:endParaRPr lang="en-US" dirty="0"/>
          </a:p>
        </p:txBody>
      </p:sp>
    </p:spTree>
    <p:extLst>
      <p:ext uri="{BB962C8B-B14F-4D97-AF65-F5344CB8AC3E}">
        <p14:creationId xmlns:p14="http://schemas.microsoft.com/office/powerpoint/2010/main" val="3060523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September 25, 2020 Symposium Goals &amp; Participation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Easterseals Network Public Policy Symposium goals: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Discuss, debate, and agree on top public policy priorities for the next Congress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Discuss, debate, and agree on a recommendation for the Easterseals’ official position on mandatory immunizations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Discuss, debate and agree on a recommendation for the Easterseals’ official position on 14[c]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400" b="1"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What We Recommend – Mandatory Immunizations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Easterseals National supports a policy of mandatory, evidence-based immunizations with the affiliate network being given flexibility to establish their own position consistent with state laws.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What We Recommend – Subminimum Wage (14(c))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Easterseals National position should be: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(1) Easterseals National recognizes the contribution 14(c) made;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(2) Easterseals National supports transitioning away from subminimum wage programs with the right infrastructure supports needed to secure a success.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742950" marR="0" lvl="1" indent="-285750">
              <a:lnSpc>
                <a:spcPct val="107000"/>
              </a:lnSpc>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3370" indent="-17337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17F0C1B3-F5B4-41B8-8913-A1024B689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822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2434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9006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September 25, 2020 Symposium Goals &amp; Participation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Easterseals Network Public Policy Symposium goals: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Discuss, debate, and agree on top public policy priorities for the next Congress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Discuss, debate, and agree on a recommendation for the Easterseals’ official position on mandatory immunizations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Discuss, debate and agree on a recommendation for the Easterseals’ official position on 14[c]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400" b="1"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What We Recommend – Mandatory Immunizations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Easterseals National supports a policy of mandatory, evidence-based immunizations with the affiliate network being given flexibility to establish their own position consistent with state laws.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What We Recommend – Subminimum Wage (14(c))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Easterseals National position should be: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(1) Easterseals National recognizes the contribution 14(c) made;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(2) Easterseals National supports transitioning away from subminimum wage programs with the right infrastructure supports needed to secure a success.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742950" marR="0" lvl="1" indent="-285750">
              <a:lnSpc>
                <a:spcPct val="107000"/>
              </a:lnSpc>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3370" indent="-17337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17F0C1B3-F5B4-41B8-8913-A1024B689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846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226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8755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2819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DBF582B0-241F-1F4B-AB5B-F72D8864BE98}" type="slidenum">
              <a:rPr lang="en-US" smtClean="0"/>
              <a:t>‹#›</a:t>
            </a:fld>
            <a:r>
              <a:rPr lang="en-US" dirty="0"/>
              <a:t> |  PARTNERSHIP DISCUSSION</a:t>
            </a:r>
          </a:p>
        </p:txBody>
      </p:sp>
    </p:spTree>
    <p:extLst>
      <p:ext uri="{BB962C8B-B14F-4D97-AF65-F5344CB8AC3E}">
        <p14:creationId xmlns:p14="http://schemas.microsoft.com/office/powerpoint/2010/main" val="1130001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851841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1772771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spTree>
    <p:extLst>
      <p:ext uri="{BB962C8B-B14F-4D97-AF65-F5344CB8AC3E}">
        <p14:creationId xmlns:p14="http://schemas.microsoft.com/office/powerpoint/2010/main" val="31304084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spTree>
    <p:extLst>
      <p:ext uri="{BB962C8B-B14F-4D97-AF65-F5344CB8AC3E}">
        <p14:creationId xmlns:p14="http://schemas.microsoft.com/office/powerpoint/2010/main" val="261102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27616606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7" name="Slide Number Placeholder 6"/>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3683572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9" name="Slide Number Placeholder 8"/>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1593934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spTree>
    <p:extLst>
      <p:ext uri="{BB962C8B-B14F-4D97-AF65-F5344CB8AC3E}">
        <p14:creationId xmlns:p14="http://schemas.microsoft.com/office/powerpoint/2010/main" val="1346738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4" name="Slide Number Placeholder 3"/>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41058016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7" name="Slide Number Placeholder 6"/>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769330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BF582B0-241F-1F4B-AB5B-F72D8864BE98}" type="slidenum">
              <a:rPr lang="en-US" smtClean="0"/>
              <a:t>‹#›</a:t>
            </a:fld>
            <a:r>
              <a:rPr lang="en-US" dirty="0"/>
              <a:t> |  PARTNERSHIP DISCUSSION</a:t>
            </a:r>
          </a:p>
        </p:txBody>
      </p:sp>
    </p:spTree>
    <p:extLst>
      <p:ext uri="{BB962C8B-B14F-4D97-AF65-F5344CB8AC3E}">
        <p14:creationId xmlns:p14="http://schemas.microsoft.com/office/powerpoint/2010/main" val="14733603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7" name="Slide Number Placeholder 6"/>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3991355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1070544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1991842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spTree>
    <p:extLst>
      <p:ext uri="{BB962C8B-B14F-4D97-AF65-F5344CB8AC3E}">
        <p14:creationId xmlns:p14="http://schemas.microsoft.com/office/powerpoint/2010/main" val="42367656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spTree>
    <p:extLst>
      <p:ext uri="{BB962C8B-B14F-4D97-AF65-F5344CB8AC3E}">
        <p14:creationId xmlns:p14="http://schemas.microsoft.com/office/powerpoint/2010/main" val="3252338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521380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7" name="Slide Number Placeholder 6"/>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41579254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9" name="Slide Number Placeholder 8"/>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32558129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spTree>
    <p:extLst>
      <p:ext uri="{BB962C8B-B14F-4D97-AF65-F5344CB8AC3E}">
        <p14:creationId xmlns:p14="http://schemas.microsoft.com/office/powerpoint/2010/main" val="4090232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4" name="Slide Number Placeholder 3"/>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3526300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1342252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7" name="Slide Number Placeholder 6"/>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739195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7" name="Slide Number Placeholder 6"/>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39904674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34731527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181171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1065241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2090309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DBF582B0-241F-1F4B-AB5B-F72D8864BE98}" type="slidenum">
              <a:rPr lang="en-US" smtClean="0"/>
              <a:t>‹#›</a:t>
            </a:fld>
            <a:r>
              <a:rPr lang="en-US" dirty="0"/>
              <a:t> |  PARTNERSHIP DISCUSSION</a:t>
            </a:r>
          </a:p>
        </p:txBody>
      </p:sp>
    </p:spTree>
    <p:extLst>
      <p:ext uri="{BB962C8B-B14F-4D97-AF65-F5344CB8AC3E}">
        <p14:creationId xmlns:p14="http://schemas.microsoft.com/office/powerpoint/2010/main" val="1154348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765905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552405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705230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e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480" y="804672"/>
            <a:ext cx="11375136" cy="539496"/>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11480" y="6172200"/>
            <a:ext cx="8229600" cy="246888"/>
          </a:xfrm>
          <a:prstGeom prst="rect">
            <a:avLst/>
          </a:prstGeom>
        </p:spPr>
        <p:txBody>
          <a:bodyPr vert="horz" lIns="91440" tIns="45720" rIns="91440" bIns="45720" rtlCol="0" anchor="ctr"/>
          <a:lstStyle>
            <a:lvl1pPr algn="l">
              <a:defRPr sz="700" spc="300">
                <a:solidFill>
                  <a:schemeClr val="tx1">
                    <a:lumMod val="50000"/>
                    <a:lumOff val="50000"/>
                  </a:schemeClr>
                </a:solidFill>
                <a:latin typeface="Arial" charset="0"/>
                <a:ea typeface="Arial" charset="0"/>
                <a:cs typeface="Arial" charset="0"/>
              </a:defRPr>
            </a:lvl1pPr>
          </a:lstStyle>
          <a:p>
            <a:fld id="{DBF582B0-241F-1F4B-AB5B-F72D8864BE98}" type="slidenum">
              <a:rPr lang="en-US" smtClean="0"/>
              <a:pPr/>
              <a:t>‹#›</a:t>
            </a:fld>
            <a:r>
              <a:rPr lang="en-US" dirty="0"/>
              <a:t>  |  PARTNERSHIP DISCUSSION</a:t>
            </a:r>
          </a:p>
        </p:txBody>
      </p:sp>
      <p:pic>
        <p:nvPicPr>
          <p:cNvPr id="8" name="Picture 7"/>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9546955" y="5656813"/>
            <a:ext cx="2241349" cy="876709"/>
          </a:xfrm>
          <a:prstGeom prst="rect">
            <a:avLst/>
          </a:prstGeom>
        </p:spPr>
      </p:pic>
      <p:pic>
        <p:nvPicPr>
          <p:cNvPr id="9" name="Picture 8"/>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12615" y="317449"/>
            <a:ext cx="488188" cy="485299"/>
          </a:xfrm>
          <a:prstGeom prst="rect">
            <a:avLst/>
          </a:prstGeom>
        </p:spPr>
      </p:pic>
    </p:spTree>
    <p:extLst>
      <p:ext uri="{BB962C8B-B14F-4D97-AF65-F5344CB8AC3E}">
        <p14:creationId xmlns:p14="http://schemas.microsoft.com/office/powerpoint/2010/main" val="19930731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3600" kern="1200" spc="-150" baseline="0">
          <a:solidFill>
            <a:schemeClr val="accent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480" y="804672"/>
            <a:ext cx="11375136" cy="539496"/>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11480" y="6172200"/>
            <a:ext cx="8229600" cy="246888"/>
          </a:xfrm>
          <a:prstGeom prst="rect">
            <a:avLst/>
          </a:prstGeom>
        </p:spPr>
        <p:txBody>
          <a:bodyPr vert="horz" lIns="91440" tIns="45720" rIns="91440" bIns="45720" rtlCol="0" anchor="ctr"/>
          <a:lstStyle>
            <a:lvl1pPr algn="l">
              <a:defRPr sz="700" spc="300">
                <a:solidFill>
                  <a:schemeClr val="tx1">
                    <a:lumMod val="50000"/>
                    <a:lumOff val="50000"/>
                  </a:schemeClr>
                </a:solidFill>
                <a:latin typeface="Arial" charset="0"/>
                <a:ea typeface="Arial" charset="0"/>
                <a:cs typeface="Arial" charset="0"/>
              </a:defRPr>
            </a:lvl1p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pic>
        <p:nvPicPr>
          <p:cNvPr id="8" name="Picture 7"/>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9546955" y="5656813"/>
            <a:ext cx="2241349" cy="876709"/>
          </a:xfrm>
          <a:prstGeom prst="rect">
            <a:avLst/>
          </a:prstGeom>
        </p:spPr>
      </p:pic>
      <p:pic>
        <p:nvPicPr>
          <p:cNvPr id="9" name="Picture 8"/>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12615" y="317449"/>
            <a:ext cx="488188" cy="485299"/>
          </a:xfrm>
          <a:prstGeom prst="rect">
            <a:avLst/>
          </a:prstGeom>
        </p:spPr>
      </p:pic>
    </p:spTree>
    <p:extLst>
      <p:ext uri="{BB962C8B-B14F-4D97-AF65-F5344CB8AC3E}">
        <p14:creationId xmlns:p14="http://schemas.microsoft.com/office/powerpoint/2010/main" val="271097034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3600" kern="1200" spc="-150" baseline="0">
          <a:solidFill>
            <a:schemeClr val="accent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480" y="804672"/>
            <a:ext cx="11375136" cy="539496"/>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11480" y="6172200"/>
            <a:ext cx="8229600" cy="246888"/>
          </a:xfrm>
          <a:prstGeom prst="rect">
            <a:avLst/>
          </a:prstGeom>
        </p:spPr>
        <p:txBody>
          <a:bodyPr vert="horz" lIns="91440" tIns="45720" rIns="91440" bIns="45720" rtlCol="0" anchor="ctr"/>
          <a:lstStyle>
            <a:lvl1pPr algn="l">
              <a:defRPr sz="700" spc="300">
                <a:solidFill>
                  <a:schemeClr val="tx1">
                    <a:lumMod val="50000"/>
                    <a:lumOff val="50000"/>
                  </a:schemeClr>
                </a:solidFill>
                <a:latin typeface="Arial" charset="0"/>
                <a:ea typeface="Arial" charset="0"/>
                <a:cs typeface="Arial" charset="0"/>
              </a:defRPr>
            </a:lvl1p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pic>
        <p:nvPicPr>
          <p:cNvPr id="9" name="Picture 8"/>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12615" y="317449"/>
            <a:ext cx="488188" cy="485299"/>
          </a:xfrm>
          <a:prstGeom prst="rect">
            <a:avLst/>
          </a:prstGeom>
        </p:spPr>
      </p:pic>
    </p:spTree>
    <p:extLst>
      <p:ext uri="{BB962C8B-B14F-4D97-AF65-F5344CB8AC3E}">
        <p14:creationId xmlns:p14="http://schemas.microsoft.com/office/powerpoint/2010/main" val="27745985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90000"/>
        </a:lnSpc>
        <a:spcBef>
          <a:spcPct val="0"/>
        </a:spcBef>
        <a:buNone/>
        <a:defRPr sz="3600" kern="1200" spc="-150" baseline="0">
          <a:solidFill>
            <a:schemeClr val="accent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6.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hyperlink" Target="https://www.makeuseof.com/tag/facebook-friend-requests-unwritten-rules-hidden-settings-weekly-facebook-tip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facebook.com/help/193677450678703" TargetMode="External"/><Relationship Id="rId5" Type="http://schemas.openxmlformats.org/officeDocument/2006/relationships/hyperlink" Target="https://www.facebook.com/help/188157731232424" TargetMode="Externa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6.emf"/><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hyperlink" Target="https://www.facebook.com/help/223900927622502" TargetMode="Externa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image" Target="../media/image6.emf"/><Relationship Id="rId4" Type="http://schemas.openxmlformats.org/officeDocument/2006/relationships/image" Target="../media/image5.emf"/></Relationships>
</file>

<file path=ppt/slides/_rels/slide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25.jpeg"/><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31.jpeg"/><Relationship Id="rId5" Type="http://schemas.openxmlformats.org/officeDocument/2006/relationships/hyperlink" Target="https://help.instagram.com/196883487377501" TargetMode="External"/><Relationship Id="rId4" Type="http://schemas.openxmlformats.org/officeDocument/2006/relationships/hyperlink" Target="https://www.youtube.com/watch?v=no55N1sHjT8"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7.jpg"/><Relationship Id="rId2" Type="http://schemas.openxmlformats.org/officeDocument/2006/relationships/slideLayout" Target="../slideLayouts/slideLayout24.xml"/><Relationship Id="rId1" Type="http://schemas.openxmlformats.org/officeDocument/2006/relationships/themeOverride" Target="../theme/themeOverride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6.emf"/><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4.xml"/><Relationship Id="rId1" Type="http://schemas.openxmlformats.org/officeDocument/2006/relationships/themeOverride" Target="../theme/themeOverride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facebook.com/help/223900927622502" TargetMode="External"/><Relationship Id="rId5" Type="http://schemas.openxmlformats.org/officeDocument/2006/relationships/hyperlink" Target="https://www.facebook.com/"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4.xml"/><Relationship Id="rId1" Type="http://schemas.openxmlformats.org/officeDocument/2006/relationships/themeOverride" Target="../theme/themeOverride3.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hyperlink" Target="facebook.com/Easterseals" TargetMode="External"/><Relationship Id="rId7"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www.easterseals.com/connect-locall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4473"/>
        </a:solidFill>
        <a:effectLst/>
      </p:bgPr>
    </p:bg>
    <p:spTree>
      <p:nvGrpSpPr>
        <p:cNvPr id="1" name=""/>
        <p:cNvGrpSpPr/>
        <p:nvPr/>
      </p:nvGrpSpPr>
      <p:grpSpPr>
        <a:xfrm>
          <a:off x="0" y="0"/>
          <a:ext cx="0" cy="0"/>
          <a:chOff x="0" y="0"/>
          <a:chExt cx="0" cy="0"/>
        </a:xfrm>
      </p:grpSpPr>
      <p:sp>
        <p:nvSpPr>
          <p:cNvPr id="7" name="TextBox 6"/>
          <p:cNvSpPr txBox="1"/>
          <p:nvPr/>
        </p:nvSpPr>
        <p:spPr>
          <a:xfrm>
            <a:off x="707011" y="4302163"/>
            <a:ext cx="10765410" cy="1782114"/>
          </a:xfrm>
          <a:prstGeom prst="rect">
            <a:avLst/>
          </a:prstGeom>
        </p:spPr>
        <p:txBody>
          <a:bodyPr vert="horz" lIns="91440" tIns="45720" rIns="91440" bIns="45720" rtlCol="0" anchor="b">
            <a:normAutofit fontScale="92500" lnSpcReduction="10000"/>
          </a:bodyPr>
          <a:lstStyle/>
          <a:p>
            <a:pPr algn="ctr">
              <a:lnSpc>
                <a:spcPct val="90000"/>
              </a:lnSpc>
              <a:spcBef>
                <a:spcPct val="0"/>
              </a:spcBef>
              <a:spcAft>
                <a:spcPts val="600"/>
              </a:spcAft>
            </a:pPr>
            <a:r>
              <a:rPr lang="en-US" sz="4700" b="1" spc="-150" dirty="0">
                <a:latin typeface="Roboto" panose="02000000000000000000" pitchFamily="2" charset="0"/>
                <a:ea typeface="Roboto" panose="02000000000000000000" pitchFamily="2" charset="0"/>
                <a:cs typeface="Roboto" panose="02000000000000000000" pitchFamily="2" charset="0"/>
              </a:rPr>
              <a:t>Easterseals Training Series:</a:t>
            </a:r>
          </a:p>
          <a:p>
            <a:pPr algn="ctr">
              <a:lnSpc>
                <a:spcPct val="90000"/>
              </a:lnSpc>
              <a:spcBef>
                <a:spcPct val="0"/>
              </a:spcBef>
              <a:spcAft>
                <a:spcPts val="600"/>
              </a:spcAft>
            </a:pPr>
            <a:r>
              <a:rPr lang="en-US" sz="4700" b="1" spc="-150" dirty="0">
                <a:latin typeface="Roboto" panose="02000000000000000000" pitchFamily="2" charset="0"/>
                <a:ea typeface="Roboto" panose="02000000000000000000" pitchFamily="2" charset="0"/>
                <a:cs typeface="Roboto" panose="02000000000000000000" pitchFamily="2" charset="0"/>
              </a:rPr>
              <a:t>Facebook and Instagram Basics</a:t>
            </a:r>
          </a:p>
          <a:p>
            <a:pPr algn="ctr">
              <a:lnSpc>
                <a:spcPct val="90000"/>
              </a:lnSpc>
              <a:spcBef>
                <a:spcPct val="0"/>
              </a:spcBef>
              <a:spcAft>
                <a:spcPts val="600"/>
              </a:spcAft>
            </a:pPr>
            <a:r>
              <a:rPr lang="en-US" sz="3300" b="1" spc="-150" dirty="0">
                <a:latin typeface="Roboto" panose="02000000000000000000" pitchFamily="2" charset="0"/>
                <a:ea typeface="Roboto" panose="02000000000000000000" pitchFamily="2" charset="0"/>
                <a:cs typeface="Roboto" panose="02000000000000000000" pitchFamily="2" charset="0"/>
              </a:rPr>
              <a:t>October 21, 2021</a:t>
            </a:r>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l="3540" r="16412" b="-1"/>
          <a:stretch/>
        </p:blipFill>
        <p:spPr>
          <a:xfrm>
            <a:off x="0" y="0"/>
            <a:ext cx="5967655" cy="3984259"/>
          </a:xfrm>
          <a:prstGeom prst="rect">
            <a:avLst/>
          </a:prstGeom>
        </p:spPr>
      </p:pic>
      <p:cxnSp>
        <p:nvCxnSpPr>
          <p:cNvPr id="33" name="Straight Connector 32">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253414"/>
            <a:ext cx="0" cy="21209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3" name="Picture 12" descr="A young girl playing a game of frisbee&#10;&#10;Description automatically generated">
            <a:extLst>
              <a:ext uri="{FF2B5EF4-FFF2-40B4-BE49-F238E27FC236}">
                <a16:creationId xmlns:a16="http://schemas.microsoft.com/office/drawing/2014/main" id="{20803E09-86AD-4B3D-AC19-3E0D4996307A}"/>
              </a:ext>
            </a:extLst>
          </p:cNvPr>
          <p:cNvPicPr>
            <a:picLocks noChangeAspect="1"/>
          </p:cNvPicPr>
          <p:nvPr/>
        </p:nvPicPr>
        <p:blipFill rotWithShape="1">
          <a:blip r:embed="rId4">
            <a:extLst>
              <a:ext uri="{28A0092B-C50C-407E-A947-70E740481C1C}">
                <a14:useLocalDpi xmlns:a14="http://schemas.microsoft.com/office/drawing/2010/main" val="0"/>
              </a:ext>
            </a:extLst>
          </a:blip>
          <a:srcRect t="22045" r="51655" b="1756"/>
          <a:stretch/>
        </p:blipFill>
        <p:spPr>
          <a:xfrm>
            <a:off x="7247343" y="321735"/>
            <a:ext cx="3787026" cy="3984259"/>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3073" y="317904"/>
            <a:ext cx="487730" cy="484844"/>
          </a:xfrm>
          <a:prstGeom prst="rect">
            <a:avLst/>
          </a:prstGeom>
        </p:spPr>
      </p:pic>
    </p:spTree>
    <p:extLst>
      <p:ext uri="{BB962C8B-B14F-4D97-AF65-F5344CB8AC3E}">
        <p14:creationId xmlns:p14="http://schemas.microsoft.com/office/powerpoint/2010/main" val="146141888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C0DEEBF-DB94-4E7E-A9D3-84FA863C3B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0E7DD859-D6E8-470D-B812-D75C1A56155C}"/>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b="1" kern="1200" dirty="0">
                <a:solidFill>
                  <a:srgbClr val="FFFFFF"/>
                </a:solidFill>
                <a:latin typeface="+mj-lt"/>
                <a:ea typeface="+mj-ea"/>
                <a:cs typeface="+mj-cs"/>
              </a:rPr>
              <a:t>Easterseals on Facebook</a:t>
            </a:r>
          </a:p>
        </p:txBody>
      </p:sp>
      <p:pic>
        <p:nvPicPr>
          <p:cNvPr id="10" name="Picture 9" descr="A picture containing text, different, screenshot, posing&#10;&#10;Description automatically generated">
            <a:extLst>
              <a:ext uri="{FF2B5EF4-FFF2-40B4-BE49-F238E27FC236}">
                <a16:creationId xmlns:a16="http://schemas.microsoft.com/office/drawing/2014/main" id="{40D59598-B763-4CD4-815F-158E47BB1810}"/>
              </a:ext>
            </a:extLst>
          </p:cNvPr>
          <p:cNvPicPr>
            <a:picLocks noChangeAspect="1"/>
          </p:cNvPicPr>
          <p:nvPr/>
        </p:nvPicPr>
        <p:blipFill rotWithShape="1">
          <a:blip r:embed="rId3"/>
          <a:srcRect r="6397" b="-4"/>
          <a:stretch/>
        </p:blipFill>
        <p:spPr>
          <a:xfrm>
            <a:off x="317635" y="321733"/>
            <a:ext cx="4160452" cy="2222497"/>
          </a:xfrm>
          <a:prstGeom prst="rect">
            <a:avLst/>
          </a:prstGeom>
        </p:spPr>
      </p:pic>
      <p:cxnSp>
        <p:nvCxnSpPr>
          <p:cNvPr id="22" name="Straight Connector 21">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2" name="Picture 11" descr="A collage of people in wheelchairs&#10;&#10;Description automatically generated with medium confidence">
            <a:extLst>
              <a:ext uri="{FF2B5EF4-FFF2-40B4-BE49-F238E27FC236}">
                <a16:creationId xmlns:a16="http://schemas.microsoft.com/office/drawing/2014/main" id="{03233B43-C005-481A-B6CB-4C8726F5B8E1}"/>
              </a:ext>
            </a:extLst>
          </p:cNvPr>
          <p:cNvPicPr>
            <a:picLocks noChangeAspect="1"/>
          </p:cNvPicPr>
          <p:nvPr/>
        </p:nvPicPr>
        <p:blipFill rotWithShape="1">
          <a:blip r:embed="rId4"/>
          <a:srcRect l="5526" r="3524" b="-3"/>
          <a:stretch/>
        </p:blipFill>
        <p:spPr>
          <a:xfrm>
            <a:off x="317635" y="2705099"/>
            <a:ext cx="4160452" cy="3831167"/>
          </a:xfrm>
          <a:prstGeom prst="rect">
            <a:avLst/>
          </a:prstGeom>
        </p:spPr>
      </p:pic>
      <p:pic>
        <p:nvPicPr>
          <p:cNvPr id="3" name="Picture 2" descr="A child in a shopping cart&#10;&#10;Description automatically generated with low confidence">
            <a:extLst>
              <a:ext uri="{FF2B5EF4-FFF2-40B4-BE49-F238E27FC236}">
                <a16:creationId xmlns:a16="http://schemas.microsoft.com/office/drawing/2014/main" id="{34CB3777-76F0-48E4-8E09-9C6F4F05EABE}"/>
              </a:ext>
            </a:extLst>
          </p:cNvPr>
          <p:cNvPicPr>
            <a:picLocks noChangeAspect="1"/>
          </p:cNvPicPr>
          <p:nvPr/>
        </p:nvPicPr>
        <p:blipFill rotWithShape="1">
          <a:blip r:embed="rId5"/>
          <a:srcRect t="9265" r="-4" b="20007"/>
          <a:stretch/>
        </p:blipFill>
        <p:spPr>
          <a:xfrm>
            <a:off x="4638675" y="299364"/>
            <a:ext cx="2775313" cy="3008188"/>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8CF7E2CA-5524-4FFF-BBBA-97CF57D01B20}"/>
              </a:ext>
            </a:extLst>
          </p:cNvPr>
          <p:cNvPicPr>
            <a:picLocks noChangeAspect="1"/>
          </p:cNvPicPr>
          <p:nvPr/>
        </p:nvPicPr>
        <p:blipFill rotWithShape="1">
          <a:blip r:embed="rId6"/>
          <a:srcRect l="208" t="2124" r="-212" b="28949"/>
          <a:stretch/>
        </p:blipFill>
        <p:spPr>
          <a:xfrm>
            <a:off x="7574805" y="299363"/>
            <a:ext cx="4308687" cy="3008188"/>
          </a:xfrm>
          <a:prstGeom prst="rect">
            <a:avLst/>
          </a:prstGeom>
        </p:spPr>
      </p:pic>
      <p:sp>
        <p:nvSpPr>
          <p:cNvPr id="5" name="Slide Number Placeholder 4"/>
          <p:cNvSpPr>
            <a:spLocks noGrp="1"/>
          </p:cNvSpPr>
          <p:nvPr>
            <p:ph type="sldNum" sz="quarter" idx="12"/>
          </p:nvPr>
        </p:nvSpPr>
        <p:spPr>
          <a:xfrm>
            <a:off x="9057372" y="6536267"/>
            <a:ext cx="2743200" cy="306928"/>
          </a:xfrm>
        </p:spPr>
        <p:txBody>
          <a:bodyPr vert="horz" lIns="91440" tIns="45720" rIns="91440" bIns="45720" rtlCol="0" anchor="ctr">
            <a:normAutofit/>
          </a:bodyPr>
          <a:lstStyle/>
          <a:p>
            <a:pPr marR="0" lvl="0" indent="0" algn="r" fontAlgn="auto">
              <a:spcBef>
                <a:spcPts val="0"/>
              </a:spcBef>
              <a:spcAft>
                <a:spcPts val="720"/>
              </a:spcAft>
              <a:buClrTx/>
              <a:buSzTx/>
              <a:buFontTx/>
              <a:buNone/>
              <a:tabLst/>
              <a:defRPr/>
            </a:pPr>
            <a:fld id="{2EF00467-2C26-C343-9763-9BDDADED9A2F}" type="slidenum">
              <a:rPr kumimoji="0" lang="en-US" sz="1200" b="0" i="0" u="none" strike="noStrike" cap="none" spc="300" normalizeH="0" baseline="0" noProof="0">
                <a:ln>
                  <a:noFill/>
                </a:ln>
                <a:solidFill>
                  <a:schemeClr val="tx1">
                    <a:tint val="75000"/>
                  </a:schemeClr>
                </a:solidFill>
                <a:effectLst/>
                <a:uLnTx/>
                <a:uFillTx/>
                <a:latin typeface="+mn-lt"/>
                <a:ea typeface="+mn-ea"/>
                <a:cs typeface="+mn-cs"/>
              </a:rPr>
              <a:pPr marR="0" lvl="0" indent="0" algn="r" fontAlgn="auto">
                <a:spcBef>
                  <a:spcPts val="0"/>
                </a:spcBef>
                <a:spcAft>
                  <a:spcPts val="720"/>
                </a:spcAft>
                <a:buClrTx/>
                <a:buSzTx/>
                <a:buFontTx/>
                <a:buNone/>
                <a:tabLst/>
                <a:defRPr/>
              </a:pPr>
              <a:t>10</a:t>
            </a:fld>
            <a:endParaRPr kumimoji="0" lang="en-US" sz="1200" b="0" i="0" u="none" strike="noStrike" cap="none" spc="300" normalizeH="0" baseline="0" noProof="0">
              <a:ln>
                <a:noFill/>
              </a:ln>
              <a:solidFill>
                <a:schemeClr val="tx1">
                  <a:tint val="75000"/>
                </a:schemeClr>
              </a:solidFill>
              <a:effectLst/>
              <a:uLnTx/>
              <a:uFillTx/>
              <a:latin typeface="+mn-lt"/>
              <a:ea typeface="+mn-ea"/>
              <a:cs typeface="+mn-cs"/>
            </a:endParaRP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spTree>
    <p:extLst>
      <p:ext uri="{BB962C8B-B14F-4D97-AF65-F5344CB8AC3E}">
        <p14:creationId xmlns:p14="http://schemas.microsoft.com/office/powerpoint/2010/main" val="1292450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0266110" y="316807"/>
            <a:ext cx="1038736" cy="1090789"/>
          </a:xfrm>
        </p:spPr>
        <p:txBody>
          <a:bodyPr>
            <a:normAutofit/>
          </a:bodyPr>
          <a:lstStyle/>
          <a:p>
            <a:pPr marL="0" marR="0" lvl="0" indent="0" algn="l" defTabSz="914400" rtl="0" eaLnBrk="1" fontAlgn="auto" latinLnBrk="0" hangingPunct="1">
              <a:lnSpc>
                <a:spcPct val="100000"/>
              </a:lnSpc>
              <a:spcBef>
                <a:spcPts val="0"/>
              </a:spcBef>
              <a:spcAft>
                <a:spcPts val="720"/>
              </a:spcAft>
              <a:buClrTx/>
              <a:buSzTx/>
              <a:buFontTx/>
              <a:buNone/>
              <a:tabLst/>
              <a:defRPr/>
            </a:pPr>
            <a:fld id="{2EF00467-2C26-C343-9763-9BDDADED9A2F}" type="slidenum">
              <a:rPr kumimoji="0" lang="en-US" sz="700" b="0" i="0" u="none" strike="noStrike" kern="1200" cap="none" spc="300" normalizeH="0" baseline="0" noProof="0">
                <a:ln>
                  <a:noFill/>
                </a:ln>
                <a:solidFill>
                  <a:srgbClr val="FFFFFF"/>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720"/>
                </a:spcAft>
                <a:buClrTx/>
                <a:buSzTx/>
                <a:buFontTx/>
                <a:buNone/>
                <a:tabLst/>
                <a:defRPr/>
              </a:pPr>
              <a:t>11</a:t>
            </a:fld>
            <a:endParaRPr kumimoji="0" lang="en-US" sz="700" b="0" i="0" u="none" strike="noStrike" kern="1200" cap="none" spc="300" normalizeH="0" baseline="0" noProof="0" dirty="0">
              <a:ln>
                <a:noFill/>
              </a:ln>
              <a:solidFill>
                <a:srgbClr val="FFFFFF"/>
              </a:solidFill>
              <a:effectLst/>
              <a:uLnTx/>
              <a:uFillTx/>
              <a:latin typeface="Arial" charset="0"/>
              <a:cs typeface="Arial" charset="0"/>
            </a:endParaRPr>
          </a:p>
        </p:txBody>
      </p:sp>
      <p:sp>
        <p:nvSpPr>
          <p:cNvPr id="15" name="Title 1">
            <a:extLst>
              <a:ext uri="{FF2B5EF4-FFF2-40B4-BE49-F238E27FC236}">
                <a16:creationId xmlns:a16="http://schemas.microsoft.com/office/drawing/2014/main" id="{0E7DD859-D6E8-470D-B812-D75C1A56155C}"/>
              </a:ext>
            </a:extLst>
          </p:cNvPr>
          <p:cNvSpPr>
            <a:spLocks noGrp="1"/>
          </p:cNvSpPr>
          <p:nvPr>
            <p:ph type="title"/>
          </p:nvPr>
        </p:nvSpPr>
        <p:spPr>
          <a:xfrm>
            <a:off x="1136527" y="230587"/>
            <a:ext cx="9918945" cy="1009233"/>
          </a:xfrm>
        </p:spPr>
        <p:txBody>
          <a:bodyPr>
            <a:normAutofit/>
          </a:bodyPr>
          <a:lstStyle/>
          <a:p>
            <a:r>
              <a:rPr lang="en-US" sz="3360" b="1" dirty="0">
                <a:latin typeface="Arial" panose="020B0604020202020204" pitchFamily="34" charset="0"/>
                <a:cs typeface="Arial" panose="020B0604020202020204" pitchFamily="34" charset="0"/>
              </a:rPr>
              <a:t>Facebook Resources</a:t>
            </a: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DCFF0ADB-121A-429F-A813-9D29E65FA460}"/>
              </a:ext>
            </a:extLst>
          </p:cNvPr>
          <p:cNvPicPr>
            <a:picLocks noChangeAspect="1"/>
          </p:cNvPicPr>
          <p:nvPr/>
        </p:nvPicPr>
        <p:blipFill>
          <a:blip r:embed="rId4"/>
          <a:stretch>
            <a:fillRect/>
          </a:stretch>
        </p:blipFill>
        <p:spPr>
          <a:xfrm>
            <a:off x="589934" y="1068543"/>
            <a:ext cx="6190109" cy="5416346"/>
          </a:xfrm>
          <a:prstGeom prst="rect">
            <a:avLst/>
          </a:prstGeom>
        </p:spPr>
      </p:pic>
      <p:sp>
        <p:nvSpPr>
          <p:cNvPr id="4" name="TextBox 3">
            <a:extLst>
              <a:ext uri="{FF2B5EF4-FFF2-40B4-BE49-F238E27FC236}">
                <a16:creationId xmlns:a16="http://schemas.microsoft.com/office/drawing/2014/main" id="{6EA78FF3-3792-4A7C-B659-3ECE71CF483C}"/>
              </a:ext>
            </a:extLst>
          </p:cNvPr>
          <p:cNvSpPr txBox="1"/>
          <p:nvPr/>
        </p:nvSpPr>
        <p:spPr>
          <a:xfrm>
            <a:off x="7393858" y="2900517"/>
            <a:ext cx="4355691" cy="1200329"/>
          </a:xfrm>
          <a:prstGeom prst="rect">
            <a:avLst/>
          </a:prstGeom>
          <a:noFill/>
        </p:spPr>
        <p:txBody>
          <a:bodyPr wrap="square" rtlCol="0">
            <a:spAutoFit/>
          </a:bodyPr>
          <a:lstStyle/>
          <a:p>
            <a:pPr marL="285750" indent="-285750">
              <a:buFont typeface="Arial" panose="020B0604020202020204" pitchFamily="34" charset="0"/>
              <a:buChar char="•"/>
            </a:pPr>
            <a:r>
              <a:rPr lang="en-US" dirty="0">
                <a:hlinkClick r:id="rId5"/>
              </a:rPr>
              <a:t>Setting Up an Account</a:t>
            </a:r>
            <a:endParaRPr lang="en-US" dirty="0"/>
          </a:p>
          <a:p>
            <a:pPr marL="285750" indent="-285750">
              <a:buFont typeface="Arial" panose="020B0604020202020204" pitchFamily="34" charset="0"/>
              <a:buChar char="•"/>
            </a:pPr>
            <a:r>
              <a:rPr lang="en-US" dirty="0">
                <a:hlinkClick r:id="rId6"/>
              </a:rPr>
              <a:t>Privacy Settings</a:t>
            </a:r>
            <a:endParaRPr lang="en-US" dirty="0"/>
          </a:p>
          <a:p>
            <a:pPr marL="285750" indent="-285750">
              <a:buFont typeface="Arial" panose="020B0604020202020204" pitchFamily="34" charset="0"/>
              <a:buChar char="•"/>
            </a:pPr>
            <a:r>
              <a:rPr lang="en-US" dirty="0">
                <a:hlinkClick r:id="rId7"/>
              </a:rPr>
              <a:t>Unwritten Rules and Hidden Settings</a:t>
            </a: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919493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screen">
            <a:alphaModFix amt="13000"/>
            <a:extLst>
              <a:ext uri="{28A0092B-C50C-407E-A947-70E740481C1C}">
                <a14:useLocalDpi xmlns:a14="http://schemas.microsoft.com/office/drawing/2010/main"/>
              </a:ext>
            </a:extLst>
          </a:blip>
          <a:srcRect r="-6136"/>
          <a:stretch/>
        </p:blipFill>
        <p:spPr>
          <a:xfrm>
            <a:off x="0" y="10563"/>
            <a:ext cx="12192000" cy="685800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3073" y="317904"/>
            <a:ext cx="487730" cy="484844"/>
          </a:xfrm>
          <a:prstGeom prst="rect">
            <a:avLst/>
          </a:prstGeom>
        </p:spPr>
      </p:pic>
      <p:sp>
        <p:nvSpPr>
          <p:cNvPr id="7" name="TextBox 6"/>
          <p:cNvSpPr txBox="1"/>
          <p:nvPr/>
        </p:nvSpPr>
        <p:spPr>
          <a:xfrm>
            <a:off x="413073" y="3127757"/>
            <a:ext cx="11123145" cy="238219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150" normalizeH="0" baseline="0" noProof="0" dirty="0">
                <a:ln>
                  <a:noFill/>
                </a:ln>
                <a:solidFill>
                  <a:srgbClr val="FFFFFF"/>
                </a:solidFill>
                <a:effectLst/>
                <a:uLnTx/>
                <a:uFillTx/>
                <a:latin typeface="Arial" charset="0"/>
                <a:ea typeface="Arial" charset="0"/>
                <a:cs typeface="Arial" charset="0"/>
              </a:rPr>
              <a:t>Instagram: Getting Set Up</a:t>
            </a:r>
          </a:p>
          <a:p>
            <a:pPr marL="685800" marR="0" lvl="0" indent="-6858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sz="4800" b="0" i="0" u="none" strike="noStrike" kern="1200" cap="none" spc="-150" normalizeH="0" baseline="0" noProof="0" dirty="0">
              <a:ln>
                <a:noFill/>
              </a:ln>
              <a:solidFill>
                <a:srgbClr val="FFFFFF"/>
              </a:solidFill>
              <a:effectLst/>
              <a:uLnTx/>
              <a:uFillTx/>
              <a:latin typeface="Arial" charset="0"/>
              <a:ea typeface="Arial" charset="0"/>
              <a:cs typeface="Arial"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4800" b="0" i="0" u="none" strike="noStrike" kern="1200" cap="none" spc="-150" normalizeH="0" baseline="0" noProof="0" dirty="0">
              <a:ln>
                <a:noFill/>
              </a:ln>
              <a:solidFill>
                <a:srgbClr val="FFFFFF"/>
              </a:solidFill>
              <a:effectLst/>
              <a:uLnTx/>
              <a:uFillTx/>
              <a:latin typeface="Arial" charset="0"/>
              <a:ea typeface="Arial" charset="0"/>
              <a:cs typeface="Arial" charset="0"/>
            </a:endParaRP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37297" y="5656814"/>
            <a:ext cx="2241349" cy="876710"/>
          </a:xfrm>
          <a:prstGeom prst="rect">
            <a:avLst/>
          </a:prstGeom>
        </p:spPr>
      </p:pic>
    </p:spTree>
    <p:extLst>
      <p:ext uri="{BB962C8B-B14F-4D97-AF65-F5344CB8AC3E}">
        <p14:creationId xmlns:p14="http://schemas.microsoft.com/office/powerpoint/2010/main" val="2190614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0266110" y="316807"/>
            <a:ext cx="1038736" cy="1090789"/>
          </a:xfrm>
        </p:spPr>
        <p:txBody>
          <a:bodyPr>
            <a:normAutofit/>
          </a:bodyPr>
          <a:lstStyle/>
          <a:p>
            <a:pPr marL="0" marR="0" lvl="0" indent="0" algn="l" defTabSz="914400" rtl="0" eaLnBrk="1" fontAlgn="auto" latinLnBrk="0" hangingPunct="1">
              <a:lnSpc>
                <a:spcPct val="100000"/>
              </a:lnSpc>
              <a:spcBef>
                <a:spcPts val="0"/>
              </a:spcBef>
              <a:spcAft>
                <a:spcPts val="720"/>
              </a:spcAft>
              <a:buClrTx/>
              <a:buSzTx/>
              <a:buFontTx/>
              <a:buNone/>
              <a:tabLst/>
              <a:defRPr/>
            </a:pPr>
            <a:fld id="{2EF00467-2C26-C343-9763-9BDDADED9A2F}" type="slidenum">
              <a:rPr kumimoji="0" lang="en-US" sz="700" b="0" i="0" u="none" strike="noStrike" kern="1200" cap="none" spc="300" normalizeH="0" baseline="0" noProof="0">
                <a:ln>
                  <a:noFill/>
                </a:ln>
                <a:solidFill>
                  <a:srgbClr val="FFFFFF"/>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720"/>
                </a:spcAft>
                <a:buClrTx/>
                <a:buSzTx/>
                <a:buFontTx/>
                <a:buNone/>
                <a:tabLst/>
                <a:defRPr/>
              </a:pPr>
              <a:t>13</a:t>
            </a:fld>
            <a:endParaRPr kumimoji="0" lang="en-US" sz="700" b="0" i="0" u="none" strike="noStrike" kern="1200" cap="none" spc="300" normalizeH="0" baseline="0" noProof="0" dirty="0">
              <a:ln>
                <a:noFill/>
              </a:ln>
              <a:solidFill>
                <a:srgbClr val="FFFFFF"/>
              </a:solidFill>
              <a:effectLst/>
              <a:uLnTx/>
              <a:uFillTx/>
              <a:latin typeface="Arial" charset="0"/>
              <a:cs typeface="Arial" charset="0"/>
            </a:endParaRPr>
          </a:p>
        </p:txBody>
      </p:sp>
      <p:sp>
        <p:nvSpPr>
          <p:cNvPr id="15" name="Title 1">
            <a:extLst>
              <a:ext uri="{FF2B5EF4-FFF2-40B4-BE49-F238E27FC236}">
                <a16:creationId xmlns:a16="http://schemas.microsoft.com/office/drawing/2014/main" id="{0E7DD859-D6E8-470D-B812-D75C1A56155C}"/>
              </a:ext>
            </a:extLst>
          </p:cNvPr>
          <p:cNvSpPr>
            <a:spLocks noGrp="1"/>
          </p:cNvSpPr>
          <p:nvPr>
            <p:ph type="title"/>
          </p:nvPr>
        </p:nvSpPr>
        <p:spPr>
          <a:xfrm>
            <a:off x="1136527" y="237493"/>
            <a:ext cx="9918945" cy="1009233"/>
          </a:xfrm>
        </p:spPr>
        <p:txBody>
          <a:bodyPr>
            <a:normAutofit/>
          </a:bodyPr>
          <a:lstStyle/>
          <a:p>
            <a:r>
              <a:rPr lang="en-US" sz="3360" b="1" dirty="0">
                <a:latin typeface="Arial" panose="020B0604020202020204" pitchFamily="34" charset="0"/>
                <a:cs typeface="Arial" panose="020B0604020202020204" pitchFamily="34" charset="0"/>
              </a:rPr>
              <a:t>Instagram: Creating an Account</a:t>
            </a: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044B5D1D-9BD5-3F41-A64E-EF49EE93387A}"/>
              </a:ext>
            </a:extLst>
          </p:cNvPr>
          <p:cNvPicPr>
            <a:picLocks noChangeAspect="1"/>
          </p:cNvPicPr>
          <p:nvPr/>
        </p:nvPicPr>
        <p:blipFill>
          <a:blip r:embed="rId4"/>
          <a:stretch>
            <a:fillRect/>
          </a:stretch>
        </p:blipFill>
        <p:spPr>
          <a:xfrm>
            <a:off x="887153" y="1178148"/>
            <a:ext cx="3215523" cy="5110223"/>
          </a:xfrm>
          <a:prstGeom prst="rect">
            <a:avLst/>
          </a:prstGeom>
        </p:spPr>
      </p:pic>
      <p:sp>
        <p:nvSpPr>
          <p:cNvPr id="7" name="TextBox 6">
            <a:extLst>
              <a:ext uri="{FF2B5EF4-FFF2-40B4-BE49-F238E27FC236}">
                <a16:creationId xmlns:a16="http://schemas.microsoft.com/office/drawing/2014/main" id="{12BED9FA-380F-304B-A59E-195E837B5A0E}"/>
              </a:ext>
            </a:extLst>
          </p:cNvPr>
          <p:cNvSpPr txBox="1"/>
          <p:nvPr/>
        </p:nvSpPr>
        <p:spPr>
          <a:xfrm>
            <a:off x="5406746" y="1178148"/>
            <a:ext cx="4341412" cy="4801314"/>
          </a:xfrm>
          <a:prstGeom prst="rect">
            <a:avLst/>
          </a:prstGeom>
          <a:noFill/>
        </p:spPr>
        <p:txBody>
          <a:bodyPr wrap="square" rtlCol="0">
            <a:spAutoFit/>
          </a:bodyPr>
          <a:lstStyle/>
          <a:p>
            <a:pPr marL="285750" indent="-285750">
              <a:buClr>
                <a:srgbClr val="DB512D"/>
              </a:buClr>
              <a:buFont typeface="Arial" panose="020B0604020202020204" pitchFamily="34" charset="0"/>
              <a:buChar char="•"/>
            </a:pPr>
            <a:r>
              <a:rPr lang="en-US" dirty="0"/>
              <a:t>Go to </a:t>
            </a:r>
            <a:r>
              <a:rPr lang="en-US" dirty="0" err="1">
                <a:solidFill>
                  <a:srgbClr val="00B0F0"/>
                </a:solidFill>
              </a:rPr>
              <a:t>instagram.com</a:t>
            </a:r>
            <a:r>
              <a:rPr lang="en-US" dirty="0">
                <a:solidFill>
                  <a:srgbClr val="00B0F0"/>
                </a:solidFill>
              </a:rPr>
              <a:t> </a:t>
            </a:r>
            <a:r>
              <a:rPr lang="en-US" dirty="0"/>
              <a:t>or open the Instagram App and click </a:t>
            </a:r>
            <a:r>
              <a:rPr lang="en-US" b="1" dirty="0"/>
              <a:t>Sign up.</a:t>
            </a:r>
          </a:p>
          <a:p>
            <a:pPr>
              <a:buClr>
                <a:srgbClr val="DB512D"/>
              </a:buClr>
            </a:pPr>
            <a:endParaRPr lang="en-US" b="1" dirty="0"/>
          </a:p>
          <a:p>
            <a:pPr marL="285750" indent="-285750">
              <a:buClr>
                <a:srgbClr val="DB512D"/>
              </a:buClr>
              <a:buFont typeface="Arial" panose="020B0604020202020204" pitchFamily="34" charset="0"/>
              <a:buChar char="•"/>
            </a:pPr>
            <a:r>
              <a:rPr lang="en-US" altLang="en-US" dirty="0">
                <a:solidFill>
                  <a:srgbClr val="050505"/>
                </a:solidFill>
                <a:latin typeface="inherit"/>
                <a:cs typeface="Segoe UI Historic" panose="020B0502040204020203" pitchFamily="34" charset="0"/>
              </a:rPr>
              <a:t>If you’ve already set up Facebook, you can sign up for Instagram with your Facebook login.</a:t>
            </a:r>
          </a:p>
          <a:p>
            <a:pPr marL="285750" indent="-285750">
              <a:buClr>
                <a:srgbClr val="DB512D"/>
              </a:buClr>
              <a:buFont typeface="Arial" panose="020B0604020202020204" pitchFamily="34" charset="0"/>
              <a:buChar char="•"/>
            </a:pPr>
            <a:endParaRPr kumimoji="0" lang="en-US" altLang="en-US" sz="1800" b="0" i="0" u="none" strike="noStrike" cap="none" normalizeH="0" baseline="0" dirty="0">
              <a:ln>
                <a:noFill/>
              </a:ln>
              <a:solidFill>
                <a:srgbClr val="050505"/>
              </a:solidFill>
              <a:effectLst/>
              <a:latin typeface="inherit"/>
              <a:cs typeface="Segoe UI Historic" panose="020B0502040204020203" pitchFamily="34" charset="0"/>
            </a:endParaRPr>
          </a:p>
          <a:p>
            <a:pPr marL="285750" indent="-285750">
              <a:buClr>
                <a:srgbClr val="DB512D"/>
              </a:buClr>
              <a:buFont typeface="Arial" panose="020B0604020202020204" pitchFamily="34" charset="0"/>
              <a:buChar char="•"/>
            </a:pPr>
            <a:r>
              <a:rPr kumimoji="0" lang="en-US" altLang="en-US" sz="1800" b="0" i="0" u="none" strike="noStrike" cap="none" normalizeH="0" baseline="0" dirty="0">
                <a:ln>
                  <a:noFill/>
                </a:ln>
                <a:solidFill>
                  <a:srgbClr val="050505"/>
                </a:solidFill>
                <a:effectLst/>
                <a:latin typeface="inherit"/>
                <a:cs typeface="Segoe UI Historic" panose="020B0502040204020203" pitchFamily="34" charset="0"/>
              </a:rPr>
              <a:t>Enter your name, email or mobile phone number, password, date of birth and gender.</a:t>
            </a:r>
          </a:p>
          <a:p>
            <a:pPr>
              <a:buClr>
                <a:srgbClr val="DB512D"/>
              </a:buClr>
            </a:pPr>
            <a:endParaRPr kumimoji="0" lang="en-US" altLang="en-US" sz="1800" b="0" i="0" u="none" strike="noStrike" cap="none" normalizeH="0" baseline="0" dirty="0">
              <a:ln>
                <a:noFill/>
              </a:ln>
              <a:solidFill>
                <a:srgbClr val="050505"/>
              </a:solidFill>
              <a:effectLst/>
              <a:latin typeface="inherit"/>
              <a:cs typeface="Segoe UI Historic" panose="020B0502040204020203" pitchFamily="34" charset="0"/>
            </a:endParaRPr>
          </a:p>
          <a:p>
            <a:pPr marL="285750" indent="-285750">
              <a:buClr>
                <a:srgbClr val="DB512D"/>
              </a:buClr>
              <a:buFont typeface="Arial" panose="020B0604020202020204" pitchFamily="34" charset="0"/>
              <a:buChar char="•"/>
            </a:pPr>
            <a:r>
              <a:rPr lang="en-US" altLang="en-US" dirty="0">
                <a:solidFill>
                  <a:srgbClr val="050505"/>
                </a:solidFill>
                <a:latin typeface="inherit"/>
                <a:cs typeface="Segoe UI Historic" panose="020B0502040204020203" pitchFamily="34" charset="0"/>
              </a:rPr>
              <a:t>Click </a:t>
            </a:r>
            <a:r>
              <a:rPr lang="en-US" altLang="en-US" b="1" dirty="0">
                <a:solidFill>
                  <a:srgbClr val="050505"/>
                </a:solidFill>
                <a:latin typeface="inherit"/>
                <a:cs typeface="Segoe UI Historic" panose="020B0502040204020203" pitchFamily="34" charset="0"/>
              </a:rPr>
              <a:t>Sign Up. </a:t>
            </a:r>
          </a:p>
          <a:p>
            <a:pPr>
              <a:buClr>
                <a:srgbClr val="DB512D"/>
              </a:buClr>
            </a:pPr>
            <a:endParaRPr kumimoji="0" lang="en-US" altLang="en-US" sz="1800" b="1" i="0" u="none" strike="noStrike" cap="none" normalizeH="0" baseline="0" dirty="0">
              <a:ln>
                <a:noFill/>
              </a:ln>
              <a:solidFill>
                <a:srgbClr val="050505"/>
              </a:solidFill>
              <a:effectLst/>
              <a:latin typeface="Segoe UI Historic" panose="020B0502040204020203" pitchFamily="34" charset="0"/>
              <a:cs typeface="Segoe UI Historic" panose="020B0502040204020203" pitchFamily="34" charset="0"/>
            </a:endParaRPr>
          </a:p>
          <a:p>
            <a:pPr marL="285750" indent="-285750">
              <a:buClr>
                <a:srgbClr val="DB512D"/>
              </a:buClr>
              <a:buFont typeface="Arial" panose="020B0604020202020204" pitchFamily="34" charset="0"/>
              <a:buChar char="•"/>
            </a:pPr>
            <a:r>
              <a:rPr kumimoji="0" lang="en-US" altLang="en-US" sz="1800" b="0" i="0" u="none" strike="noStrike" cap="none" normalizeH="0" baseline="0" dirty="0">
                <a:ln>
                  <a:noFill/>
                </a:ln>
                <a:solidFill>
                  <a:srgbClr val="050505"/>
                </a:solidFill>
                <a:effectLst/>
                <a:latin typeface="inherit"/>
                <a:cs typeface="Segoe UI Historic" panose="020B0502040204020203" pitchFamily="34" charset="0"/>
              </a:rPr>
              <a:t>To finish creating your account, you need to </a:t>
            </a:r>
            <a:r>
              <a:rPr kumimoji="0" lang="en-US" altLang="en-US" sz="1800" b="1" i="0" u="none" strike="noStrike" cap="none" normalizeH="0" baseline="0" dirty="0">
                <a:ln>
                  <a:noFill/>
                </a:ln>
                <a:solidFill>
                  <a:srgbClr val="050505"/>
                </a:solidFill>
                <a:effectLst/>
                <a:latin typeface="inherit"/>
                <a:cs typeface="Segoe UI Historic" panose="020B0502040204020203" pitchFamily="34" charset="0"/>
                <a:hlinkClick r:id="rId5"/>
              </a:rPr>
              <a:t>confirm your email or mobile phone number</a:t>
            </a:r>
            <a:r>
              <a:rPr kumimoji="0" lang="en-US" altLang="en-US" sz="1800" b="0" i="0" u="none" strike="noStrike" cap="none" normalizeH="0" baseline="0" dirty="0">
                <a:ln>
                  <a:noFill/>
                </a:ln>
                <a:solidFill>
                  <a:srgbClr val="050505"/>
                </a:solidFill>
                <a:effectLst/>
                <a:latin typeface="inherit"/>
                <a:cs typeface="Segoe UI Historic" panose="020B0502040204020203" pitchFamily="34" charset="0"/>
              </a:rPr>
              <a:t>.</a:t>
            </a:r>
            <a:endParaRPr lang="en-US" dirty="0"/>
          </a:p>
          <a:p>
            <a:pPr marL="285750" indent="-285750">
              <a:buClr>
                <a:srgbClr val="DB512D"/>
              </a:buClr>
              <a:buFont typeface="Arial" panose="020B0604020202020204" pitchFamily="34" charset="0"/>
              <a:buChar char="•"/>
            </a:pPr>
            <a:endParaRPr lang="en-US" dirty="0"/>
          </a:p>
        </p:txBody>
      </p:sp>
      <p:sp>
        <p:nvSpPr>
          <p:cNvPr id="4" name="Left Arrow 3">
            <a:extLst>
              <a:ext uri="{FF2B5EF4-FFF2-40B4-BE49-F238E27FC236}">
                <a16:creationId xmlns:a16="http://schemas.microsoft.com/office/drawing/2014/main" id="{C9EE722E-426D-E044-BBEA-83C91FEFF5C3}"/>
              </a:ext>
            </a:extLst>
          </p:cNvPr>
          <p:cNvSpPr/>
          <p:nvPr/>
        </p:nvSpPr>
        <p:spPr>
          <a:xfrm>
            <a:off x="4197529" y="4711148"/>
            <a:ext cx="959843" cy="5466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8648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0266110" y="316807"/>
            <a:ext cx="1038736" cy="1090789"/>
          </a:xfrm>
        </p:spPr>
        <p:txBody>
          <a:bodyPr>
            <a:normAutofit/>
          </a:bodyPr>
          <a:lstStyle/>
          <a:p>
            <a:pPr marL="0" marR="0" lvl="0" indent="0" algn="l" defTabSz="914400" rtl="0" eaLnBrk="1" fontAlgn="auto" latinLnBrk="0" hangingPunct="1">
              <a:lnSpc>
                <a:spcPct val="100000"/>
              </a:lnSpc>
              <a:spcBef>
                <a:spcPts val="0"/>
              </a:spcBef>
              <a:spcAft>
                <a:spcPts val="720"/>
              </a:spcAft>
              <a:buClrTx/>
              <a:buSzTx/>
              <a:buFontTx/>
              <a:buNone/>
              <a:tabLst/>
              <a:defRPr/>
            </a:pPr>
            <a:fld id="{2EF00467-2C26-C343-9763-9BDDADED9A2F}" type="slidenum">
              <a:rPr kumimoji="0" lang="en-US" sz="700" b="0" i="0" u="none" strike="noStrike" kern="1200" cap="none" spc="300" normalizeH="0" baseline="0" noProof="0">
                <a:ln>
                  <a:noFill/>
                </a:ln>
                <a:solidFill>
                  <a:srgbClr val="FFFFFF"/>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720"/>
                </a:spcAft>
                <a:buClrTx/>
                <a:buSzTx/>
                <a:buFontTx/>
                <a:buNone/>
                <a:tabLst/>
                <a:defRPr/>
              </a:pPr>
              <a:t>14</a:t>
            </a:fld>
            <a:endParaRPr kumimoji="0" lang="en-US" sz="700" b="0" i="0" u="none" strike="noStrike" kern="1200" cap="none" spc="300" normalizeH="0" baseline="0" noProof="0" dirty="0">
              <a:ln>
                <a:noFill/>
              </a:ln>
              <a:solidFill>
                <a:srgbClr val="FFFFFF"/>
              </a:solidFill>
              <a:effectLst/>
              <a:uLnTx/>
              <a:uFillTx/>
              <a:latin typeface="Arial" charset="0"/>
              <a:cs typeface="Arial" charset="0"/>
            </a:endParaRPr>
          </a:p>
        </p:txBody>
      </p:sp>
      <p:sp>
        <p:nvSpPr>
          <p:cNvPr id="15" name="Title 1">
            <a:extLst>
              <a:ext uri="{FF2B5EF4-FFF2-40B4-BE49-F238E27FC236}">
                <a16:creationId xmlns:a16="http://schemas.microsoft.com/office/drawing/2014/main" id="{0E7DD859-D6E8-470D-B812-D75C1A56155C}"/>
              </a:ext>
            </a:extLst>
          </p:cNvPr>
          <p:cNvSpPr>
            <a:spLocks noGrp="1"/>
          </p:cNvSpPr>
          <p:nvPr>
            <p:ph type="title"/>
          </p:nvPr>
        </p:nvSpPr>
        <p:spPr>
          <a:xfrm>
            <a:off x="1136527" y="245906"/>
            <a:ext cx="9918945" cy="1009233"/>
          </a:xfrm>
        </p:spPr>
        <p:txBody>
          <a:bodyPr>
            <a:normAutofit/>
          </a:bodyPr>
          <a:lstStyle/>
          <a:p>
            <a:r>
              <a:rPr lang="en-US" sz="3360" b="1" dirty="0">
                <a:latin typeface="Arial" panose="020B0604020202020204" pitchFamily="34" charset="0"/>
                <a:cs typeface="Arial" panose="020B0604020202020204" pitchFamily="34" charset="0"/>
              </a:rPr>
              <a:t>Instagram: Overview</a:t>
            </a: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sp>
        <p:nvSpPr>
          <p:cNvPr id="7" name="TextBox 6">
            <a:extLst>
              <a:ext uri="{FF2B5EF4-FFF2-40B4-BE49-F238E27FC236}">
                <a16:creationId xmlns:a16="http://schemas.microsoft.com/office/drawing/2014/main" id="{7B2387E3-9BD4-419B-8AB5-3B215F52F04C}"/>
              </a:ext>
            </a:extLst>
          </p:cNvPr>
          <p:cNvSpPr txBox="1"/>
          <p:nvPr/>
        </p:nvSpPr>
        <p:spPr>
          <a:xfrm>
            <a:off x="887153" y="1140497"/>
            <a:ext cx="4341412" cy="1200329"/>
          </a:xfrm>
          <a:prstGeom prst="rect">
            <a:avLst/>
          </a:prstGeom>
          <a:noFill/>
        </p:spPr>
        <p:txBody>
          <a:bodyPr wrap="square" rtlCol="0">
            <a:spAutoFit/>
          </a:bodyPr>
          <a:lstStyle/>
          <a:p>
            <a:pPr>
              <a:buClr>
                <a:srgbClr val="DB512D"/>
              </a:buClr>
            </a:pPr>
            <a:endParaRPr lang="en-US" b="1" dirty="0"/>
          </a:p>
          <a:p>
            <a:pPr>
              <a:buClr>
                <a:srgbClr val="DB512D"/>
              </a:buClr>
            </a:pPr>
            <a:endParaRPr lang="en-US" b="1" dirty="0"/>
          </a:p>
          <a:p>
            <a:pPr>
              <a:buClr>
                <a:srgbClr val="DB512D"/>
              </a:buClr>
            </a:pPr>
            <a:endParaRPr lang="en-US" b="1" dirty="0"/>
          </a:p>
          <a:p>
            <a:pPr>
              <a:buClr>
                <a:srgbClr val="DB512D"/>
              </a:buClr>
            </a:pPr>
            <a:endParaRPr lang="en-US" b="1" dirty="0"/>
          </a:p>
        </p:txBody>
      </p:sp>
      <p:pic>
        <p:nvPicPr>
          <p:cNvPr id="8" name="Picture 7" descr="A picture containing graphical user interface&#10;&#10;Description automatically generated">
            <a:extLst>
              <a:ext uri="{FF2B5EF4-FFF2-40B4-BE49-F238E27FC236}">
                <a16:creationId xmlns:a16="http://schemas.microsoft.com/office/drawing/2014/main" id="{7646A1A0-018F-F848-A9BB-2699C32E884C}"/>
              </a:ext>
            </a:extLst>
          </p:cNvPr>
          <p:cNvPicPr>
            <a:picLocks noChangeAspect="1"/>
          </p:cNvPicPr>
          <p:nvPr/>
        </p:nvPicPr>
        <p:blipFill>
          <a:blip r:embed="rId4"/>
          <a:stretch>
            <a:fillRect/>
          </a:stretch>
        </p:blipFill>
        <p:spPr>
          <a:xfrm>
            <a:off x="7989491" y="0"/>
            <a:ext cx="3168981" cy="6858000"/>
          </a:xfrm>
          <a:prstGeom prst="rect">
            <a:avLst/>
          </a:prstGeom>
        </p:spPr>
      </p:pic>
      <p:sp>
        <p:nvSpPr>
          <p:cNvPr id="10" name="Right Arrow 9">
            <a:extLst>
              <a:ext uri="{FF2B5EF4-FFF2-40B4-BE49-F238E27FC236}">
                <a16:creationId xmlns:a16="http://schemas.microsoft.com/office/drawing/2014/main" id="{56AC08A0-6602-E543-A374-CA9EF8826057}"/>
              </a:ext>
            </a:extLst>
          </p:cNvPr>
          <p:cNvSpPr/>
          <p:nvPr/>
        </p:nvSpPr>
        <p:spPr>
          <a:xfrm>
            <a:off x="7251672" y="6083490"/>
            <a:ext cx="879680" cy="5671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E58214-44CB-7E4C-8E22-BD993C4970D5}"/>
              </a:ext>
            </a:extLst>
          </p:cNvPr>
          <p:cNvSpPr/>
          <p:nvPr/>
        </p:nvSpPr>
        <p:spPr>
          <a:xfrm>
            <a:off x="5228565" y="6155349"/>
            <a:ext cx="1962810" cy="495300"/>
          </a:xfrm>
          <a:prstGeom prst="rect">
            <a:avLst/>
          </a:prstGeom>
          <a:solidFill>
            <a:schemeClr val="bg1"/>
          </a:solidFill>
          <a:ln w="57150">
            <a:solidFill>
              <a:srgbClr val="F16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HOME FEED</a:t>
            </a:r>
          </a:p>
        </p:txBody>
      </p:sp>
      <p:sp>
        <p:nvSpPr>
          <p:cNvPr id="11" name="Down Arrow 10">
            <a:extLst>
              <a:ext uri="{FF2B5EF4-FFF2-40B4-BE49-F238E27FC236}">
                <a16:creationId xmlns:a16="http://schemas.microsoft.com/office/drawing/2014/main" id="{2DB9F43B-98A9-834B-800E-7F9CF6E2677C}"/>
              </a:ext>
            </a:extLst>
          </p:cNvPr>
          <p:cNvSpPr/>
          <p:nvPr/>
        </p:nvSpPr>
        <p:spPr>
          <a:xfrm>
            <a:off x="8689195" y="5724953"/>
            <a:ext cx="480545" cy="4948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2384FE-9886-4D40-9763-C8A32F1CB2BD}"/>
              </a:ext>
            </a:extLst>
          </p:cNvPr>
          <p:cNvSpPr/>
          <p:nvPr/>
        </p:nvSpPr>
        <p:spPr>
          <a:xfrm>
            <a:off x="7948062" y="5086746"/>
            <a:ext cx="1962810" cy="495300"/>
          </a:xfrm>
          <a:prstGeom prst="rect">
            <a:avLst/>
          </a:prstGeom>
          <a:solidFill>
            <a:schemeClr val="bg1"/>
          </a:solidFill>
          <a:ln w="57150">
            <a:solidFill>
              <a:srgbClr val="F16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SEARCH FOR USERS</a:t>
            </a:r>
          </a:p>
        </p:txBody>
      </p:sp>
      <p:sp>
        <p:nvSpPr>
          <p:cNvPr id="13" name="Down Arrow 12">
            <a:extLst>
              <a:ext uri="{FF2B5EF4-FFF2-40B4-BE49-F238E27FC236}">
                <a16:creationId xmlns:a16="http://schemas.microsoft.com/office/drawing/2014/main" id="{35A29A6C-C238-D64C-918B-4C5551623AFB}"/>
              </a:ext>
            </a:extLst>
          </p:cNvPr>
          <p:cNvSpPr/>
          <p:nvPr/>
        </p:nvSpPr>
        <p:spPr>
          <a:xfrm rot="1640184">
            <a:off x="10851720" y="5724953"/>
            <a:ext cx="407504" cy="4948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1154542-12F6-6446-AC7A-1854882E59D8}"/>
              </a:ext>
            </a:extLst>
          </p:cNvPr>
          <p:cNvSpPr/>
          <p:nvPr/>
        </p:nvSpPr>
        <p:spPr>
          <a:xfrm>
            <a:off x="10218496" y="5121079"/>
            <a:ext cx="1962810" cy="495300"/>
          </a:xfrm>
          <a:prstGeom prst="rect">
            <a:avLst/>
          </a:prstGeom>
          <a:solidFill>
            <a:schemeClr val="bg1"/>
          </a:solidFill>
          <a:ln w="57150">
            <a:solidFill>
              <a:srgbClr val="F16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YOUR PROFILE</a:t>
            </a:r>
          </a:p>
        </p:txBody>
      </p:sp>
      <p:pic>
        <p:nvPicPr>
          <p:cNvPr id="18" name="Picture 17" descr="Graphical user interface&#10;&#10;Description automatically generated">
            <a:extLst>
              <a:ext uri="{FF2B5EF4-FFF2-40B4-BE49-F238E27FC236}">
                <a16:creationId xmlns:a16="http://schemas.microsoft.com/office/drawing/2014/main" id="{182EE5E0-EB54-9142-86F4-D84ABFF67B3D}"/>
              </a:ext>
            </a:extLst>
          </p:cNvPr>
          <p:cNvPicPr>
            <a:picLocks noChangeAspect="1"/>
          </p:cNvPicPr>
          <p:nvPr/>
        </p:nvPicPr>
        <p:blipFill>
          <a:blip r:embed="rId5"/>
          <a:stretch>
            <a:fillRect/>
          </a:stretch>
        </p:blipFill>
        <p:spPr>
          <a:xfrm>
            <a:off x="826857" y="2206236"/>
            <a:ext cx="4149722" cy="4543749"/>
          </a:xfrm>
          <a:prstGeom prst="rect">
            <a:avLst/>
          </a:prstGeom>
        </p:spPr>
      </p:pic>
      <p:sp>
        <p:nvSpPr>
          <p:cNvPr id="19" name="TextBox 18">
            <a:extLst>
              <a:ext uri="{FF2B5EF4-FFF2-40B4-BE49-F238E27FC236}">
                <a16:creationId xmlns:a16="http://schemas.microsoft.com/office/drawing/2014/main" id="{F1CFF06D-A8E4-7B46-A927-843EB5E63B4A}"/>
              </a:ext>
            </a:extLst>
          </p:cNvPr>
          <p:cNvSpPr txBox="1"/>
          <p:nvPr/>
        </p:nvSpPr>
        <p:spPr>
          <a:xfrm>
            <a:off x="638340" y="1039380"/>
            <a:ext cx="4708911" cy="923330"/>
          </a:xfrm>
          <a:prstGeom prst="rect">
            <a:avLst/>
          </a:prstGeom>
          <a:noFill/>
        </p:spPr>
        <p:txBody>
          <a:bodyPr wrap="square" rtlCol="0">
            <a:spAutoFit/>
          </a:bodyPr>
          <a:lstStyle/>
          <a:p>
            <a:r>
              <a:rPr lang="en-US" b="1" dirty="0"/>
              <a:t>Find users to follow with the “search” tool.</a:t>
            </a:r>
          </a:p>
          <a:p>
            <a:endParaRPr lang="en-US" b="1" dirty="0"/>
          </a:p>
          <a:p>
            <a:r>
              <a:rPr lang="en-US" b="1" dirty="0"/>
              <a:t>Follow @</a:t>
            </a:r>
            <a:r>
              <a:rPr lang="en-US" b="1" dirty="0" err="1"/>
              <a:t>eastersealshq</a:t>
            </a:r>
            <a:r>
              <a:rPr lang="en-US" b="1" dirty="0"/>
              <a:t> and your local affiliate!</a:t>
            </a:r>
          </a:p>
        </p:txBody>
      </p:sp>
    </p:spTree>
    <p:extLst>
      <p:ext uri="{BB962C8B-B14F-4D97-AF65-F5344CB8AC3E}">
        <p14:creationId xmlns:p14="http://schemas.microsoft.com/office/powerpoint/2010/main" val="728053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screen">
            <a:alphaModFix amt="13000"/>
            <a:extLst>
              <a:ext uri="{28A0092B-C50C-407E-A947-70E740481C1C}">
                <a14:useLocalDpi xmlns:a14="http://schemas.microsoft.com/office/drawing/2010/main"/>
              </a:ext>
            </a:extLst>
          </a:blip>
          <a:srcRect r="-6136"/>
          <a:stretch/>
        </p:blipFill>
        <p:spPr>
          <a:xfrm>
            <a:off x="0" y="10563"/>
            <a:ext cx="12192000" cy="685800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3073" y="317904"/>
            <a:ext cx="487730" cy="484844"/>
          </a:xfrm>
          <a:prstGeom prst="rect">
            <a:avLst/>
          </a:prstGeom>
        </p:spPr>
      </p:pic>
      <p:sp>
        <p:nvSpPr>
          <p:cNvPr id="7" name="TextBox 6"/>
          <p:cNvSpPr txBox="1"/>
          <p:nvPr/>
        </p:nvSpPr>
        <p:spPr>
          <a:xfrm>
            <a:off x="413073" y="3127757"/>
            <a:ext cx="11123145" cy="238219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150" normalizeH="0" baseline="0" noProof="0" dirty="0">
                <a:ln>
                  <a:noFill/>
                </a:ln>
                <a:solidFill>
                  <a:srgbClr val="FFFFFF"/>
                </a:solidFill>
                <a:effectLst/>
                <a:uLnTx/>
                <a:uFillTx/>
                <a:latin typeface="Arial" charset="0"/>
                <a:ea typeface="Arial" charset="0"/>
                <a:cs typeface="Arial" charset="0"/>
              </a:rPr>
              <a:t>Instagram: Posting &amp; Content</a:t>
            </a:r>
          </a:p>
          <a:p>
            <a:pPr marL="685800" marR="0" lvl="0" indent="-6858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sz="4800" b="0" i="0" u="none" strike="noStrike" kern="1200" cap="none" spc="-150" normalizeH="0" baseline="0" noProof="0" dirty="0">
              <a:ln>
                <a:noFill/>
              </a:ln>
              <a:solidFill>
                <a:srgbClr val="FFFFFF"/>
              </a:solidFill>
              <a:effectLst/>
              <a:uLnTx/>
              <a:uFillTx/>
              <a:latin typeface="Arial" charset="0"/>
              <a:ea typeface="Arial" charset="0"/>
              <a:cs typeface="Arial"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4800" b="0" i="0" u="none" strike="noStrike" kern="1200" cap="none" spc="-150" normalizeH="0" baseline="0" noProof="0" dirty="0">
              <a:ln>
                <a:noFill/>
              </a:ln>
              <a:solidFill>
                <a:srgbClr val="FFFFFF"/>
              </a:solidFill>
              <a:effectLst/>
              <a:uLnTx/>
              <a:uFillTx/>
              <a:latin typeface="Arial" charset="0"/>
              <a:ea typeface="Arial" charset="0"/>
              <a:cs typeface="Arial" charset="0"/>
            </a:endParaRP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37297" y="5656814"/>
            <a:ext cx="2241349" cy="876710"/>
          </a:xfrm>
          <a:prstGeom prst="rect">
            <a:avLst/>
          </a:prstGeom>
        </p:spPr>
      </p:pic>
    </p:spTree>
    <p:extLst>
      <p:ext uri="{BB962C8B-B14F-4D97-AF65-F5344CB8AC3E}">
        <p14:creationId xmlns:p14="http://schemas.microsoft.com/office/powerpoint/2010/main" val="2342524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0266110" y="316807"/>
            <a:ext cx="1038736" cy="1090789"/>
          </a:xfrm>
        </p:spPr>
        <p:txBody>
          <a:bodyPr>
            <a:normAutofit/>
          </a:bodyPr>
          <a:lstStyle/>
          <a:p>
            <a:pPr marL="0" marR="0" lvl="0" indent="0" algn="l" defTabSz="914400" rtl="0" eaLnBrk="1" fontAlgn="auto" latinLnBrk="0" hangingPunct="1">
              <a:lnSpc>
                <a:spcPct val="100000"/>
              </a:lnSpc>
              <a:spcBef>
                <a:spcPts val="0"/>
              </a:spcBef>
              <a:spcAft>
                <a:spcPts val="720"/>
              </a:spcAft>
              <a:buClrTx/>
              <a:buSzTx/>
              <a:buFontTx/>
              <a:buNone/>
              <a:tabLst/>
              <a:defRPr/>
            </a:pPr>
            <a:fld id="{2EF00467-2C26-C343-9763-9BDDADED9A2F}" type="slidenum">
              <a:rPr kumimoji="0" lang="en-US" sz="700" b="0" i="0" u="none" strike="noStrike" kern="1200" cap="none" spc="300" normalizeH="0" baseline="0" noProof="0">
                <a:ln>
                  <a:noFill/>
                </a:ln>
                <a:solidFill>
                  <a:srgbClr val="FFFFFF"/>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720"/>
                </a:spcAft>
                <a:buClrTx/>
                <a:buSzTx/>
                <a:buFontTx/>
                <a:buNone/>
                <a:tabLst/>
                <a:defRPr/>
              </a:pPr>
              <a:t>16</a:t>
            </a:fld>
            <a:endParaRPr kumimoji="0" lang="en-US" sz="700" b="0" i="0" u="none" strike="noStrike" kern="1200" cap="none" spc="300" normalizeH="0" baseline="0" noProof="0" dirty="0">
              <a:ln>
                <a:noFill/>
              </a:ln>
              <a:solidFill>
                <a:srgbClr val="FFFFFF"/>
              </a:solidFill>
              <a:effectLst/>
              <a:uLnTx/>
              <a:uFillTx/>
              <a:latin typeface="Arial" charset="0"/>
              <a:cs typeface="Arial" charset="0"/>
            </a:endParaRPr>
          </a:p>
        </p:txBody>
      </p:sp>
      <p:sp>
        <p:nvSpPr>
          <p:cNvPr id="15" name="Title 1">
            <a:extLst>
              <a:ext uri="{FF2B5EF4-FFF2-40B4-BE49-F238E27FC236}">
                <a16:creationId xmlns:a16="http://schemas.microsoft.com/office/drawing/2014/main" id="{0E7DD859-D6E8-470D-B812-D75C1A56155C}"/>
              </a:ext>
            </a:extLst>
          </p:cNvPr>
          <p:cNvSpPr>
            <a:spLocks noGrp="1"/>
          </p:cNvSpPr>
          <p:nvPr>
            <p:ph type="title"/>
          </p:nvPr>
        </p:nvSpPr>
        <p:spPr>
          <a:xfrm>
            <a:off x="1136527" y="245906"/>
            <a:ext cx="9918945" cy="1009233"/>
          </a:xfrm>
        </p:spPr>
        <p:txBody>
          <a:bodyPr>
            <a:normAutofit/>
          </a:bodyPr>
          <a:lstStyle/>
          <a:p>
            <a:r>
              <a:rPr lang="en-US" sz="3360" b="1" dirty="0">
                <a:latin typeface="Arial" panose="020B0604020202020204" pitchFamily="34" charset="0"/>
                <a:cs typeface="Arial" panose="020B0604020202020204" pitchFamily="34" charset="0"/>
              </a:rPr>
              <a:t>Instagram: How to Post</a:t>
            </a: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sp>
        <p:nvSpPr>
          <p:cNvPr id="7" name="TextBox 6">
            <a:extLst>
              <a:ext uri="{FF2B5EF4-FFF2-40B4-BE49-F238E27FC236}">
                <a16:creationId xmlns:a16="http://schemas.microsoft.com/office/drawing/2014/main" id="{7B2387E3-9BD4-419B-8AB5-3B215F52F04C}"/>
              </a:ext>
            </a:extLst>
          </p:cNvPr>
          <p:cNvSpPr txBox="1"/>
          <p:nvPr/>
        </p:nvSpPr>
        <p:spPr>
          <a:xfrm>
            <a:off x="887153" y="1140497"/>
            <a:ext cx="4341412" cy="1200329"/>
          </a:xfrm>
          <a:prstGeom prst="rect">
            <a:avLst/>
          </a:prstGeom>
          <a:noFill/>
        </p:spPr>
        <p:txBody>
          <a:bodyPr wrap="square" rtlCol="0">
            <a:spAutoFit/>
          </a:bodyPr>
          <a:lstStyle/>
          <a:p>
            <a:pPr>
              <a:buClr>
                <a:srgbClr val="DB512D"/>
              </a:buClr>
            </a:pPr>
            <a:endParaRPr lang="en-US" b="1" dirty="0"/>
          </a:p>
          <a:p>
            <a:pPr>
              <a:buClr>
                <a:srgbClr val="DB512D"/>
              </a:buClr>
            </a:pPr>
            <a:endParaRPr lang="en-US" b="1" dirty="0"/>
          </a:p>
          <a:p>
            <a:pPr>
              <a:buClr>
                <a:srgbClr val="DB512D"/>
              </a:buClr>
            </a:pPr>
            <a:endParaRPr lang="en-US" b="1" dirty="0"/>
          </a:p>
          <a:p>
            <a:pPr>
              <a:buClr>
                <a:srgbClr val="DB512D"/>
              </a:buClr>
            </a:pPr>
            <a:endParaRPr lang="en-US" b="1" dirty="0"/>
          </a:p>
        </p:txBody>
      </p:sp>
      <p:pic>
        <p:nvPicPr>
          <p:cNvPr id="4" name="Picture 3" descr="Graphical user interface, text, application&#10;&#10;Description automatically generated">
            <a:extLst>
              <a:ext uri="{FF2B5EF4-FFF2-40B4-BE49-F238E27FC236}">
                <a16:creationId xmlns:a16="http://schemas.microsoft.com/office/drawing/2014/main" id="{E3DD750F-95D8-3141-B821-404061FA28AB}"/>
              </a:ext>
            </a:extLst>
          </p:cNvPr>
          <p:cNvPicPr>
            <a:picLocks noChangeAspect="1"/>
          </p:cNvPicPr>
          <p:nvPr/>
        </p:nvPicPr>
        <p:blipFill>
          <a:blip r:embed="rId4"/>
          <a:stretch>
            <a:fillRect/>
          </a:stretch>
        </p:blipFill>
        <p:spPr>
          <a:xfrm>
            <a:off x="1668264" y="1255139"/>
            <a:ext cx="2533345" cy="5482418"/>
          </a:xfrm>
          <a:prstGeom prst="rect">
            <a:avLst/>
          </a:prstGeom>
        </p:spPr>
      </p:pic>
      <p:sp>
        <p:nvSpPr>
          <p:cNvPr id="10" name="Left Arrow 9">
            <a:extLst>
              <a:ext uri="{FF2B5EF4-FFF2-40B4-BE49-F238E27FC236}">
                <a16:creationId xmlns:a16="http://schemas.microsoft.com/office/drawing/2014/main" id="{B4FB6803-EE6B-0B4E-85FD-64C6BB8D4FFC}"/>
              </a:ext>
            </a:extLst>
          </p:cNvPr>
          <p:cNvSpPr/>
          <p:nvPr/>
        </p:nvSpPr>
        <p:spPr>
          <a:xfrm rot="19615957">
            <a:off x="3420838" y="1118229"/>
            <a:ext cx="949124" cy="57873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F9E2A91-C10F-FA4C-920F-8DE07101FE30}"/>
              </a:ext>
            </a:extLst>
          </p:cNvPr>
          <p:cNvSpPr/>
          <p:nvPr/>
        </p:nvSpPr>
        <p:spPr>
          <a:xfrm>
            <a:off x="4414331" y="975739"/>
            <a:ext cx="1962810" cy="495300"/>
          </a:xfrm>
          <a:prstGeom prst="rect">
            <a:avLst/>
          </a:prstGeom>
          <a:solidFill>
            <a:schemeClr val="bg1"/>
          </a:solidFill>
          <a:ln w="57150">
            <a:solidFill>
              <a:srgbClr val="F16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CREATE A NEW POST</a:t>
            </a:r>
          </a:p>
        </p:txBody>
      </p:sp>
      <p:pic>
        <p:nvPicPr>
          <p:cNvPr id="13" name="Picture 12" descr="A person holding a glass&#10;&#10;Description automatically generated with low confidence">
            <a:extLst>
              <a:ext uri="{FF2B5EF4-FFF2-40B4-BE49-F238E27FC236}">
                <a16:creationId xmlns:a16="http://schemas.microsoft.com/office/drawing/2014/main" id="{815692F6-6992-DD4C-BE32-0246F7B28588}"/>
              </a:ext>
            </a:extLst>
          </p:cNvPr>
          <p:cNvPicPr>
            <a:picLocks noChangeAspect="1"/>
          </p:cNvPicPr>
          <p:nvPr/>
        </p:nvPicPr>
        <p:blipFill>
          <a:blip r:embed="rId5"/>
          <a:stretch>
            <a:fillRect/>
          </a:stretch>
        </p:blipFill>
        <p:spPr>
          <a:xfrm>
            <a:off x="4542182" y="3359594"/>
            <a:ext cx="1995891" cy="3252500"/>
          </a:xfrm>
          <a:prstGeom prst="rect">
            <a:avLst/>
          </a:prstGeom>
        </p:spPr>
      </p:pic>
      <p:sp>
        <p:nvSpPr>
          <p:cNvPr id="16" name="Rectangle 15">
            <a:extLst>
              <a:ext uri="{FF2B5EF4-FFF2-40B4-BE49-F238E27FC236}">
                <a16:creationId xmlns:a16="http://schemas.microsoft.com/office/drawing/2014/main" id="{1BAAA168-BB26-1D42-B4B8-1B989B5DCF0B}"/>
              </a:ext>
            </a:extLst>
          </p:cNvPr>
          <p:cNvSpPr/>
          <p:nvPr/>
        </p:nvSpPr>
        <p:spPr>
          <a:xfrm>
            <a:off x="4590003" y="2514428"/>
            <a:ext cx="1962810" cy="775174"/>
          </a:xfrm>
          <a:prstGeom prst="rect">
            <a:avLst/>
          </a:prstGeom>
          <a:solidFill>
            <a:schemeClr val="bg1"/>
          </a:solidFill>
          <a:ln w="57150">
            <a:solidFill>
              <a:srgbClr val="F16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SELECT YOUR PHOTO AND CLICK “NEXT”</a:t>
            </a:r>
          </a:p>
        </p:txBody>
      </p:sp>
      <p:sp>
        <p:nvSpPr>
          <p:cNvPr id="14" name="Left Arrow 13">
            <a:extLst>
              <a:ext uri="{FF2B5EF4-FFF2-40B4-BE49-F238E27FC236}">
                <a16:creationId xmlns:a16="http://schemas.microsoft.com/office/drawing/2014/main" id="{068B7F1F-84F5-8644-9973-0401F1400D14}"/>
              </a:ext>
            </a:extLst>
          </p:cNvPr>
          <p:cNvSpPr/>
          <p:nvPr/>
        </p:nvSpPr>
        <p:spPr>
          <a:xfrm rot="21026826">
            <a:off x="6487237" y="3503199"/>
            <a:ext cx="506895" cy="29817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screenshot of a video game&#10;&#10;Description automatically generated with medium confidence">
            <a:extLst>
              <a:ext uri="{FF2B5EF4-FFF2-40B4-BE49-F238E27FC236}">
                <a16:creationId xmlns:a16="http://schemas.microsoft.com/office/drawing/2014/main" id="{F11E395E-B18C-6D47-B66B-DF1B92170537}"/>
              </a:ext>
            </a:extLst>
          </p:cNvPr>
          <p:cNvPicPr>
            <a:picLocks noChangeAspect="1"/>
          </p:cNvPicPr>
          <p:nvPr/>
        </p:nvPicPr>
        <p:blipFill>
          <a:blip r:embed="rId6"/>
          <a:stretch>
            <a:fillRect/>
          </a:stretch>
        </p:blipFill>
        <p:spPr>
          <a:xfrm>
            <a:off x="7331505" y="3217298"/>
            <a:ext cx="4248947" cy="3394796"/>
          </a:xfrm>
          <a:prstGeom prst="rect">
            <a:avLst/>
          </a:prstGeom>
        </p:spPr>
      </p:pic>
      <p:sp>
        <p:nvSpPr>
          <p:cNvPr id="19" name="Rectangle 18">
            <a:extLst>
              <a:ext uri="{FF2B5EF4-FFF2-40B4-BE49-F238E27FC236}">
                <a16:creationId xmlns:a16="http://schemas.microsoft.com/office/drawing/2014/main" id="{5AE777D1-7E5E-C448-A879-AA47A9BA96F9}"/>
              </a:ext>
            </a:extLst>
          </p:cNvPr>
          <p:cNvSpPr/>
          <p:nvPr/>
        </p:nvSpPr>
        <p:spPr>
          <a:xfrm>
            <a:off x="7331505" y="2214462"/>
            <a:ext cx="1962810" cy="848209"/>
          </a:xfrm>
          <a:prstGeom prst="rect">
            <a:avLst/>
          </a:prstGeom>
          <a:solidFill>
            <a:schemeClr val="bg1"/>
          </a:solidFill>
          <a:ln w="57150">
            <a:solidFill>
              <a:srgbClr val="F16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WRITE YOUR CAPTION AND CLICK “SHARE!”</a:t>
            </a:r>
          </a:p>
        </p:txBody>
      </p:sp>
      <p:sp>
        <p:nvSpPr>
          <p:cNvPr id="20" name="Down Arrow 19">
            <a:extLst>
              <a:ext uri="{FF2B5EF4-FFF2-40B4-BE49-F238E27FC236}">
                <a16:creationId xmlns:a16="http://schemas.microsoft.com/office/drawing/2014/main" id="{B89C8DA4-BA94-C446-B0A8-BBF75CA3D040}"/>
              </a:ext>
            </a:extLst>
          </p:cNvPr>
          <p:cNvSpPr/>
          <p:nvPr/>
        </p:nvSpPr>
        <p:spPr>
          <a:xfrm rot="841655">
            <a:off x="11117051" y="2957175"/>
            <a:ext cx="506896" cy="825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DF0EDF8-994E-F740-A6BF-ACAD550ED2F0}"/>
              </a:ext>
            </a:extLst>
          </p:cNvPr>
          <p:cNvSpPr/>
          <p:nvPr/>
        </p:nvSpPr>
        <p:spPr>
          <a:xfrm>
            <a:off x="10074067" y="836176"/>
            <a:ext cx="1962810" cy="1090789"/>
          </a:xfrm>
          <a:prstGeom prst="rect">
            <a:avLst/>
          </a:prstGeom>
          <a:solidFill>
            <a:schemeClr val="bg1"/>
          </a:solidFill>
          <a:ln w="57150">
            <a:solidFill>
              <a:srgbClr val="F16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Tip: We provide suggested captions with monthly social toolkits</a:t>
            </a:r>
          </a:p>
        </p:txBody>
      </p:sp>
    </p:spTree>
    <p:extLst>
      <p:ext uri="{BB962C8B-B14F-4D97-AF65-F5344CB8AC3E}">
        <p14:creationId xmlns:p14="http://schemas.microsoft.com/office/powerpoint/2010/main" val="1210719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0266110" y="316807"/>
            <a:ext cx="1038736" cy="1090789"/>
          </a:xfrm>
        </p:spPr>
        <p:txBody>
          <a:bodyPr>
            <a:normAutofit/>
          </a:bodyPr>
          <a:lstStyle/>
          <a:p>
            <a:pPr marL="0" marR="0" lvl="0" indent="0" algn="l" defTabSz="914400" rtl="0" eaLnBrk="1" fontAlgn="auto" latinLnBrk="0" hangingPunct="1">
              <a:lnSpc>
                <a:spcPct val="100000"/>
              </a:lnSpc>
              <a:spcBef>
                <a:spcPts val="0"/>
              </a:spcBef>
              <a:spcAft>
                <a:spcPts val="720"/>
              </a:spcAft>
              <a:buClrTx/>
              <a:buSzTx/>
              <a:buFontTx/>
              <a:buNone/>
              <a:tabLst/>
              <a:defRPr/>
            </a:pPr>
            <a:fld id="{2EF00467-2C26-C343-9763-9BDDADED9A2F}" type="slidenum">
              <a:rPr kumimoji="0" lang="en-US" sz="700" b="0" i="0" u="none" strike="noStrike" kern="1200" cap="none" spc="300" normalizeH="0" baseline="0" noProof="0">
                <a:ln>
                  <a:noFill/>
                </a:ln>
                <a:solidFill>
                  <a:srgbClr val="FFFFFF"/>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720"/>
                </a:spcAft>
                <a:buClrTx/>
                <a:buSzTx/>
                <a:buFontTx/>
                <a:buNone/>
                <a:tabLst/>
                <a:defRPr/>
              </a:pPr>
              <a:t>17</a:t>
            </a:fld>
            <a:endParaRPr kumimoji="0" lang="en-US" sz="700" b="0" i="0" u="none" strike="noStrike" kern="1200" cap="none" spc="300" normalizeH="0" baseline="0" noProof="0" dirty="0">
              <a:ln>
                <a:noFill/>
              </a:ln>
              <a:solidFill>
                <a:srgbClr val="FFFFFF"/>
              </a:solidFill>
              <a:effectLst/>
              <a:uLnTx/>
              <a:uFillTx/>
              <a:latin typeface="Arial" charset="0"/>
              <a:cs typeface="Arial" charset="0"/>
            </a:endParaRPr>
          </a:p>
        </p:txBody>
      </p:sp>
      <p:sp>
        <p:nvSpPr>
          <p:cNvPr id="15" name="Title 1">
            <a:extLst>
              <a:ext uri="{FF2B5EF4-FFF2-40B4-BE49-F238E27FC236}">
                <a16:creationId xmlns:a16="http://schemas.microsoft.com/office/drawing/2014/main" id="{0E7DD859-D6E8-470D-B812-D75C1A56155C}"/>
              </a:ext>
            </a:extLst>
          </p:cNvPr>
          <p:cNvSpPr>
            <a:spLocks noGrp="1"/>
          </p:cNvSpPr>
          <p:nvPr>
            <p:ph type="title"/>
          </p:nvPr>
        </p:nvSpPr>
        <p:spPr>
          <a:xfrm>
            <a:off x="1136527" y="230587"/>
            <a:ext cx="9918945" cy="1009233"/>
          </a:xfrm>
        </p:spPr>
        <p:txBody>
          <a:bodyPr>
            <a:normAutofit/>
          </a:bodyPr>
          <a:lstStyle/>
          <a:p>
            <a:r>
              <a:rPr lang="en-US" sz="3360" b="1" dirty="0">
                <a:latin typeface="Arial" panose="020B0604020202020204" pitchFamily="34" charset="0"/>
                <a:cs typeface="Arial" panose="020B0604020202020204" pitchFamily="34" charset="0"/>
              </a:rPr>
              <a:t>Instagram STORIES</a:t>
            </a: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sp>
        <p:nvSpPr>
          <p:cNvPr id="7" name="TextBox 6">
            <a:extLst>
              <a:ext uri="{FF2B5EF4-FFF2-40B4-BE49-F238E27FC236}">
                <a16:creationId xmlns:a16="http://schemas.microsoft.com/office/drawing/2014/main" id="{7B2387E3-9BD4-419B-8AB5-3B215F52F04C}"/>
              </a:ext>
            </a:extLst>
          </p:cNvPr>
          <p:cNvSpPr txBox="1"/>
          <p:nvPr/>
        </p:nvSpPr>
        <p:spPr>
          <a:xfrm>
            <a:off x="887153" y="1140497"/>
            <a:ext cx="4341412" cy="1200329"/>
          </a:xfrm>
          <a:prstGeom prst="rect">
            <a:avLst/>
          </a:prstGeom>
          <a:noFill/>
        </p:spPr>
        <p:txBody>
          <a:bodyPr wrap="square" rtlCol="0">
            <a:spAutoFit/>
          </a:bodyPr>
          <a:lstStyle/>
          <a:p>
            <a:pPr>
              <a:buClr>
                <a:srgbClr val="DB512D"/>
              </a:buClr>
            </a:pPr>
            <a:endParaRPr lang="en-US" b="1" dirty="0"/>
          </a:p>
          <a:p>
            <a:pPr>
              <a:buClr>
                <a:srgbClr val="DB512D"/>
              </a:buClr>
            </a:pPr>
            <a:endParaRPr lang="en-US" b="1" dirty="0"/>
          </a:p>
          <a:p>
            <a:pPr>
              <a:buClr>
                <a:srgbClr val="DB512D"/>
              </a:buClr>
            </a:pPr>
            <a:endParaRPr lang="en-US" b="1" dirty="0"/>
          </a:p>
          <a:p>
            <a:pPr>
              <a:buClr>
                <a:srgbClr val="DB512D"/>
              </a:buClr>
            </a:pPr>
            <a:endParaRPr lang="en-US" b="1" dirty="0"/>
          </a:p>
        </p:txBody>
      </p:sp>
      <p:pic>
        <p:nvPicPr>
          <p:cNvPr id="4" name="Picture 3" descr="A screenshot of a cell phone&#10;&#10;Description automatically generated with medium confidence">
            <a:extLst>
              <a:ext uri="{FF2B5EF4-FFF2-40B4-BE49-F238E27FC236}">
                <a16:creationId xmlns:a16="http://schemas.microsoft.com/office/drawing/2014/main" id="{8D7706A1-C195-CB4E-97F5-F9792C0D75D5}"/>
              </a:ext>
            </a:extLst>
          </p:cNvPr>
          <p:cNvPicPr>
            <a:picLocks noChangeAspect="1"/>
          </p:cNvPicPr>
          <p:nvPr/>
        </p:nvPicPr>
        <p:blipFill>
          <a:blip r:embed="rId4"/>
          <a:stretch>
            <a:fillRect/>
          </a:stretch>
        </p:blipFill>
        <p:spPr>
          <a:xfrm>
            <a:off x="3225243" y="1820135"/>
            <a:ext cx="2113905" cy="4574708"/>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D432B274-7A18-584B-BD84-3268239CD8C1}"/>
              </a:ext>
            </a:extLst>
          </p:cNvPr>
          <p:cNvPicPr>
            <a:picLocks noChangeAspect="1"/>
          </p:cNvPicPr>
          <p:nvPr/>
        </p:nvPicPr>
        <p:blipFill>
          <a:blip r:embed="rId5"/>
          <a:stretch>
            <a:fillRect/>
          </a:stretch>
        </p:blipFill>
        <p:spPr>
          <a:xfrm>
            <a:off x="451412" y="1820136"/>
            <a:ext cx="2113905" cy="4574707"/>
          </a:xfrm>
          <a:prstGeom prst="rect">
            <a:avLst/>
          </a:prstGeom>
        </p:spPr>
      </p:pic>
      <p:pic>
        <p:nvPicPr>
          <p:cNvPr id="11" name="Picture 10" descr="A person holding a glass&#10;&#10;Description automatically generated with low confidence">
            <a:extLst>
              <a:ext uri="{FF2B5EF4-FFF2-40B4-BE49-F238E27FC236}">
                <a16:creationId xmlns:a16="http://schemas.microsoft.com/office/drawing/2014/main" id="{BDA24A59-103E-7641-9B7C-0277F2FD2D54}"/>
              </a:ext>
            </a:extLst>
          </p:cNvPr>
          <p:cNvPicPr>
            <a:picLocks noChangeAspect="1"/>
          </p:cNvPicPr>
          <p:nvPr/>
        </p:nvPicPr>
        <p:blipFill>
          <a:blip r:embed="rId6"/>
          <a:stretch>
            <a:fillRect/>
          </a:stretch>
        </p:blipFill>
        <p:spPr>
          <a:xfrm>
            <a:off x="5727619" y="1820135"/>
            <a:ext cx="2807262" cy="4574708"/>
          </a:xfrm>
          <a:prstGeom prst="rect">
            <a:avLst/>
          </a:prstGeom>
        </p:spPr>
      </p:pic>
      <p:pic>
        <p:nvPicPr>
          <p:cNvPr id="13" name="Picture 12" descr="A screenshot of a person&#10;&#10;Description automatically generated with medium confidence">
            <a:extLst>
              <a:ext uri="{FF2B5EF4-FFF2-40B4-BE49-F238E27FC236}">
                <a16:creationId xmlns:a16="http://schemas.microsoft.com/office/drawing/2014/main" id="{791D9627-0AD2-AC41-8474-6104ADC45973}"/>
              </a:ext>
            </a:extLst>
          </p:cNvPr>
          <p:cNvPicPr>
            <a:picLocks noChangeAspect="1"/>
          </p:cNvPicPr>
          <p:nvPr/>
        </p:nvPicPr>
        <p:blipFill>
          <a:blip r:embed="rId7"/>
          <a:stretch>
            <a:fillRect/>
          </a:stretch>
        </p:blipFill>
        <p:spPr>
          <a:xfrm>
            <a:off x="8935656" y="1820135"/>
            <a:ext cx="2113905" cy="4574706"/>
          </a:xfrm>
          <a:prstGeom prst="rect">
            <a:avLst/>
          </a:prstGeom>
        </p:spPr>
      </p:pic>
      <p:sp>
        <p:nvSpPr>
          <p:cNvPr id="16" name="Rectangle 15">
            <a:extLst>
              <a:ext uri="{FF2B5EF4-FFF2-40B4-BE49-F238E27FC236}">
                <a16:creationId xmlns:a16="http://schemas.microsoft.com/office/drawing/2014/main" id="{76A0FC4B-7FA6-3F4B-8BF4-542D97295F79}"/>
              </a:ext>
            </a:extLst>
          </p:cNvPr>
          <p:cNvSpPr/>
          <p:nvPr/>
        </p:nvSpPr>
        <p:spPr>
          <a:xfrm>
            <a:off x="526959" y="1047373"/>
            <a:ext cx="1962810" cy="645625"/>
          </a:xfrm>
          <a:prstGeom prst="rect">
            <a:avLst/>
          </a:prstGeom>
          <a:solidFill>
            <a:schemeClr val="bg1"/>
          </a:solidFill>
          <a:ln w="57150">
            <a:solidFill>
              <a:srgbClr val="F16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CLICK YOUR PROFILE ICON </a:t>
            </a:r>
          </a:p>
        </p:txBody>
      </p:sp>
      <p:sp>
        <p:nvSpPr>
          <p:cNvPr id="17" name="Rectangle 16">
            <a:extLst>
              <a:ext uri="{FF2B5EF4-FFF2-40B4-BE49-F238E27FC236}">
                <a16:creationId xmlns:a16="http://schemas.microsoft.com/office/drawing/2014/main" id="{6EB15B22-6AAF-6F41-A7BC-C5CE0410BA5B}"/>
              </a:ext>
            </a:extLst>
          </p:cNvPr>
          <p:cNvSpPr/>
          <p:nvPr/>
        </p:nvSpPr>
        <p:spPr>
          <a:xfrm>
            <a:off x="3428165" y="1206797"/>
            <a:ext cx="1962810" cy="495300"/>
          </a:xfrm>
          <a:prstGeom prst="rect">
            <a:avLst/>
          </a:prstGeom>
          <a:solidFill>
            <a:schemeClr val="bg1"/>
          </a:solidFill>
          <a:ln w="57150">
            <a:solidFill>
              <a:srgbClr val="F16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SWIPE UP</a:t>
            </a:r>
          </a:p>
        </p:txBody>
      </p:sp>
      <p:sp>
        <p:nvSpPr>
          <p:cNvPr id="18" name="Rectangle 17">
            <a:extLst>
              <a:ext uri="{FF2B5EF4-FFF2-40B4-BE49-F238E27FC236}">
                <a16:creationId xmlns:a16="http://schemas.microsoft.com/office/drawing/2014/main" id="{5620ECA3-429A-D947-B5EF-AE0E74F082BE}"/>
              </a:ext>
            </a:extLst>
          </p:cNvPr>
          <p:cNvSpPr/>
          <p:nvPr/>
        </p:nvSpPr>
        <p:spPr>
          <a:xfrm>
            <a:off x="6191644" y="815009"/>
            <a:ext cx="1962810" cy="920111"/>
          </a:xfrm>
          <a:prstGeom prst="rect">
            <a:avLst/>
          </a:prstGeom>
          <a:solidFill>
            <a:schemeClr val="bg1"/>
          </a:solidFill>
          <a:ln w="57150">
            <a:solidFill>
              <a:srgbClr val="F16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SELECT THE IMAGE YOU WANT TO SHARE</a:t>
            </a:r>
          </a:p>
        </p:txBody>
      </p:sp>
      <p:sp>
        <p:nvSpPr>
          <p:cNvPr id="19" name="Rectangle 18">
            <a:extLst>
              <a:ext uri="{FF2B5EF4-FFF2-40B4-BE49-F238E27FC236}">
                <a16:creationId xmlns:a16="http://schemas.microsoft.com/office/drawing/2014/main" id="{FE287FE7-E121-4C4E-AB05-25B3FC729CC2}"/>
              </a:ext>
            </a:extLst>
          </p:cNvPr>
          <p:cNvSpPr/>
          <p:nvPr/>
        </p:nvSpPr>
        <p:spPr>
          <a:xfrm>
            <a:off x="9086751" y="815009"/>
            <a:ext cx="1962810" cy="920111"/>
          </a:xfrm>
          <a:prstGeom prst="rect">
            <a:avLst/>
          </a:prstGeom>
          <a:solidFill>
            <a:schemeClr val="bg1"/>
          </a:solidFill>
          <a:ln w="57150">
            <a:solidFill>
              <a:srgbClr val="F16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CLICK TO ADD TEXT, THEN SHARE!</a:t>
            </a:r>
          </a:p>
        </p:txBody>
      </p:sp>
      <p:sp>
        <p:nvSpPr>
          <p:cNvPr id="14" name="Right Arrow 13">
            <a:extLst>
              <a:ext uri="{FF2B5EF4-FFF2-40B4-BE49-F238E27FC236}">
                <a16:creationId xmlns:a16="http://schemas.microsoft.com/office/drawing/2014/main" id="{2E3C1ABB-43E5-4B42-86DD-89E37E0DE512}"/>
              </a:ext>
            </a:extLst>
          </p:cNvPr>
          <p:cNvSpPr/>
          <p:nvPr/>
        </p:nvSpPr>
        <p:spPr>
          <a:xfrm rot="557203">
            <a:off x="188280" y="2370659"/>
            <a:ext cx="399637" cy="3681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Up Arrow 19">
            <a:extLst>
              <a:ext uri="{FF2B5EF4-FFF2-40B4-BE49-F238E27FC236}">
                <a16:creationId xmlns:a16="http://schemas.microsoft.com/office/drawing/2014/main" id="{8C1140B3-C0EA-814F-87AF-927CEF4B77B9}"/>
              </a:ext>
            </a:extLst>
          </p:cNvPr>
          <p:cNvSpPr/>
          <p:nvPr/>
        </p:nvSpPr>
        <p:spPr>
          <a:xfrm>
            <a:off x="3677479" y="3110948"/>
            <a:ext cx="1225928" cy="140622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Up Arrow 20">
            <a:extLst>
              <a:ext uri="{FF2B5EF4-FFF2-40B4-BE49-F238E27FC236}">
                <a16:creationId xmlns:a16="http://schemas.microsoft.com/office/drawing/2014/main" id="{2A5731E1-DA94-1946-939C-B26CB836FCC8}"/>
              </a:ext>
            </a:extLst>
          </p:cNvPr>
          <p:cNvSpPr/>
          <p:nvPr/>
        </p:nvSpPr>
        <p:spPr>
          <a:xfrm rot="19645687">
            <a:off x="10783955" y="2303272"/>
            <a:ext cx="686309" cy="64604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a:extLst>
              <a:ext uri="{FF2B5EF4-FFF2-40B4-BE49-F238E27FC236}">
                <a16:creationId xmlns:a16="http://schemas.microsoft.com/office/drawing/2014/main" id="{61E15C08-A137-D74E-9F0E-4DC8859259AC}"/>
              </a:ext>
            </a:extLst>
          </p:cNvPr>
          <p:cNvSpPr/>
          <p:nvPr/>
        </p:nvSpPr>
        <p:spPr>
          <a:xfrm rot="19703854">
            <a:off x="8704250" y="5357192"/>
            <a:ext cx="349857" cy="5466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5628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0266110" y="316807"/>
            <a:ext cx="1038736" cy="1090789"/>
          </a:xfrm>
        </p:spPr>
        <p:txBody>
          <a:bodyPr>
            <a:normAutofit/>
          </a:bodyPr>
          <a:lstStyle/>
          <a:p>
            <a:pPr marL="0" marR="0" lvl="0" indent="0" algn="l" defTabSz="914400" rtl="0" eaLnBrk="1" fontAlgn="auto" latinLnBrk="0" hangingPunct="1">
              <a:lnSpc>
                <a:spcPct val="100000"/>
              </a:lnSpc>
              <a:spcBef>
                <a:spcPts val="0"/>
              </a:spcBef>
              <a:spcAft>
                <a:spcPts val="720"/>
              </a:spcAft>
              <a:buClrTx/>
              <a:buSzTx/>
              <a:buFontTx/>
              <a:buNone/>
              <a:tabLst/>
              <a:defRPr/>
            </a:pPr>
            <a:fld id="{2EF00467-2C26-C343-9763-9BDDADED9A2F}" type="slidenum">
              <a:rPr kumimoji="0" lang="en-US" sz="700" b="0" i="0" u="none" strike="noStrike" kern="1200" cap="none" spc="300" normalizeH="0" baseline="0" noProof="0">
                <a:ln>
                  <a:noFill/>
                </a:ln>
                <a:solidFill>
                  <a:srgbClr val="FFFFFF"/>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720"/>
                </a:spcAft>
                <a:buClrTx/>
                <a:buSzTx/>
                <a:buFontTx/>
                <a:buNone/>
                <a:tabLst/>
                <a:defRPr/>
              </a:pPr>
              <a:t>18</a:t>
            </a:fld>
            <a:endParaRPr kumimoji="0" lang="en-US" sz="700" b="0" i="0" u="none" strike="noStrike" kern="1200" cap="none" spc="300" normalizeH="0" baseline="0" noProof="0" dirty="0">
              <a:ln>
                <a:noFill/>
              </a:ln>
              <a:solidFill>
                <a:srgbClr val="FFFFFF"/>
              </a:solidFill>
              <a:effectLst/>
              <a:uLnTx/>
              <a:uFillTx/>
              <a:latin typeface="Arial" charset="0"/>
              <a:cs typeface="Arial" charset="0"/>
            </a:endParaRPr>
          </a:p>
        </p:txBody>
      </p:sp>
      <p:sp>
        <p:nvSpPr>
          <p:cNvPr id="15" name="Title 1">
            <a:extLst>
              <a:ext uri="{FF2B5EF4-FFF2-40B4-BE49-F238E27FC236}">
                <a16:creationId xmlns:a16="http://schemas.microsoft.com/office/drawing/2014/main" id="{0E7DD859-D6E8-470D-B812-D75C1A56155C}"/>
              </a:ext>
            </a:extLst>
          </p:cNvPr>
          <p:cNvSpPr>
            <a:spLocks noGrp="1"/>
          </p:cNvSpPr>
          <p:nvPr>
            <p:ph type="title"/>
          </p:nvPr>
        </p:nvSpPr>
        <p:spPr>
          <a:xfrm>
            <a:off x="1136527" y="230587"/>
            <a:ext cx="9918945" cy="1009233"/>
          </a:xfrm>
        </p:spPr>
        <p:txBody>
          <a:bodyPr>
            <a:normAutofit/>
          </a:bodyPr>
          <a:lstStyle/>
          <a:p>
            <a:r>
              <a:rPr lang="en-US" sz="3360" b="1" dirty="0">
                <a:latin typeface="Arial" panose="020B0604020202020204" pitchFamily="34" charset="0"/>
                <a:cs typeface="Arial" panose="020B0604020202020204" pitchFamily="34" charset="0"/>
              </a:rPr>
              <a:t>Easterseals on Instagram</a:t>
            </a: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sp>
        <p:nvSpPr>
          <p:cNvPr id="7" name="TextBox 6">
            <a:extLst>
              <a:ext uri="{FF2B5EF4-FFF2-40B4-BE49-F238E27FC236}">
                <a16:creationId xmlns:a16="http://schemas.microsoft.com/office/drawing/2014/main" id="{7B2387E3-9BD4-419B-8AB5-3B215F52F04C}"/>
              </a:ext>
            </a:extLst>
          </p:cNvPr>
          <p:cNvSpPr txBox="1"/>
          <p:nvPr/>
        </p:nvSpPr>
        <p:spPr>
          <a:xfrm>
            <a:off x="887153" y="1140497"/>
            <a:ext cx="4341412" cy="1200329"/>
          </a:xfrm>
          <a:prstGeom prst="rect">
            <a:avLst/>
          </a:prstGeom>
          <a:noFill/>
        </p:spPr>
        <p:txBody>
          <a:bodyPr wrap="square" rtlCol="0">
            <a:spAutoFit/>
          </a:bodyPr>
          <a:lstStyle/>
          <a:p>
            <a:pPr>
              <a:buClr>
                <a:srgbClr val="DB512D"/>
              </a:buClr>
            </a:pPr>
            <a:endParaRPr lang="en-US" b="1" dirty="0"/>
          </a:p>
          <a:p>
            <a:pPr>
              <a:buClr>
                <a:srgbClr val="DB512D"/>
              </a:buClr>
            </a:pPr>
            <a:endParaRPr lang="en-US" b="1" dirty="0"/>
          </a:p>
          <a:p>
            <a:pPr>
              <a:buClr>
                <a:srgbClr val="DB512D"/>
              </a:buClr>
            </a:pPr>
            <a:endParaRPr lang="en-US" b="1" dirty="0"/>
          </a:p>
          <a:p>
            <a:pPr>
              <a:buClr>
                <a:srgbClr val="DB512D"/>
              </a:buClr>
            </a:pPr>
            <a:endParaRPr lang="en-US" b="1" dirty="0"/>
          </a:p>
        </p:txBody>
      </p:sp>
      <p:sp>
        <p:nvSpPr>
          <p:cNvPr id="2" name="TextBox 1">
            <a:extLst>
              <a:ext uri="{FF2B5EF4-FFF2-40B4-BE49-F238E27FC236}">
                <a16:creationId xmlns:a16="http://schemas.microsoft.com/office/drawing/2014/main" id="{895E6473-29B7-493E-AAEB-1B03BF0BB3C5}"/>
              </a:ext>
            </a:extLst>
          </p:cNvPr>
          <p:cNvSpPr txBox="1"/>
          <p:nvPr/>
        </p:nvSpPr>
        <p:spPr>
          <a:xfrm>
            <a:off x="1136527" y="1880612"/>
            <a:ext cx="4002003" cy="2308324"/>
          </a:xfrm>
          <a:prstGeom prst="rect">
            <a:avLst/>
          </a:prstGeom>
          <a:noFill/>
        </p:spPr>
        <p:txBody>
          <a:bodyPr wrap="square" rtlCol="0">
            <a:spAutoFit/>
          </a:bodyPr>
          <a:lstStyle/>
          <a:p>
            <a:pPr marL="285750" indent="-285750">
              <a:buFontTx/>
              <a:buChar char="-"/>
            </a:pPr>
            <a:r>
              <a:rPr lang="en-US" dirty="0"/>
              <a:t>Don’t forget to follow, like, and comment on Easterseals’ Instagram content!</a:t>
            </a:r>
          </a:p>
          <a:p>
            <a:pPr marL="285750" indent="-285750">
              <a:buFontTx/>
              <a:buChar char="-"/>
            </a:pPr>
            <a:endParaRPr lang="en-US" dirty="0"/>
          </a:p>
          <a:p>
            <a:pPr marL="285750" indent="-285750">
              <a:buFontTx/>
              <a:buChar char="-"/>
            </a:pPr>
            <a:r>
              <a:rPr lang="en-US" dirty="0"/>
              <a:t>Easterseals consistently posts content about </a:t>
            </a:r>
            <a:r>
              <a:rPr lang="en-US" b="1" dirty="0"/>
              <a:t>activists, events</a:t>
            </a:r>
            <a:r>
              <a:rPr lang="en-US" dirty="0"/>
              <a:t>, and </a:t>
            </a:r>
            <a:r>
              <a:rPr lang="en-US" b="1" dirty="0"/>
              <a:t>updates around the disability community.</a:t>
            </a:r>
          </a:p>
          <a:p>
            <a:endParaRPr lang="en-US" dirty="0"/>
          </a:p>
        </p:txBody>
      </p:sp>
      <p:pic>
        <p:nvPicPr>
          <p:cNvPr id="4" name="Picture 3" descr="Graphical user interface, website&#10;&#10;Description automatically generated">
            <a:extLst>
              <a:ext uri="{FF2B5EF4-FFF2-40B4-BE49-F238E27FC236}">
                <a16:creationId xmlns:a16="http://schemas.microsoft.com/office/drawing/2014/main" id="{F25ECA7D-6E93-F443-B817-19BE725C9B5B}"/>
              </a:ext>
            </a:extLst>
          </p:cNvPr>
          <p:cNvPicPr>
            <a:picLocks noChangeAspect="1"/>
          </p:cNvPicPr>
          <p:nvPr/>
        </p:nvPicPr>
        <p:blipFill>
          <a:blip r:embed="rId4"/>
          <a:stretch>
            <a:fillRect/>
          </a:stretch>
        </p:blipFill>
        <p:spPr>
          <a:xfrm>
            <a:off x="5228565" y="862201"/>
            <a:ext cx="5433920" cy="4491526"/>
          </a:xfrm>
          <a:prstGeom prst="rect">
            <a:avLst/>
          </a:prstGeom>
        </p:spPr>
      </p:pic>
      <p:sp>
        <p:nvSpPr>
          <p:cNvPr id="6" name="Down Arrow 5">
            <a:extLst>
              <a:ext uri="{FF2B5EF4-FFF2-40B4-BE49-F238E27FC236}">
                <a16:creationId xmlns:a16="http://schemas.microsoft.com/office/drawing/2014/main" id="{0B453953-D579-2444-961E-1635100A5FBD}"/>
              </a:ext>
            </a:extLst>
          </p:cNvPr>
          <p:cNvSpPr/>
          <p:nvPr/>
        </p:nvSpPr>
        <p:spPr>
          <a:xfrm rot="1343269">
            <a:off x="8358808" y="421560"/>
            <a:ext cx="367748" cy="3851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799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0266110" y="316807"/>
            <a:ext cx="1038736" cy="1090789"/>
          </a:xfrm>
        </p:spPr>
        <p:txBody>
          <a:bodyPr>
            <a:normAutofit/>
          </a:bodyPr>
          <a:lstStyle/>
          <a:p>
            <a:pPr marL="0" marR="0" lvl="0" indent="0" algn="l" defTabSz="914400" rtl="0" eaLnBrk="1" fontAlgn="auto" latinLnBrk="0" hangingPunct="1">
              <a:lnSpc>
                <a:spcPct val="100000"/>
              </a:lnSpc>
              <a:spcBef>
                <a:spcPts val="0"/>
              </a:spcBef>
              <a:spcAft>
                <a:spcPts val="720"/>
              </a:spcAft>
              <a:buClrTx/>
              <a:buSzTx/>
              <a:buFontTx/>
              <a:buNone/>
              <a:tabLst/>
              <a:defRPr/>
            </a:pPr>
            <a:fld id="{2EF00467-2C26-C343-9763-9BDDADED9A2F}" type="slidenum">
              <a:rPr kumimoji="0" lang="en-US" sz="700" b="0" i="0" u="none" strike="noStrike" kern="1200" cap="none" spc="300" normalizeH="0" baseline="0" noProof="0">
                <a:ln>
                  <a:noFill/>
                </a:ln>
                <a:solidFill>
                  <a:srgbClr val="FFFFFF"/>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720"/>
                </a:spcAft>
                <a:buClrTx/>
                <a:buSzTx/>
                <a:buFontTx/>
                <a:buNone/>
                <a:tabLst/>
                <a:defRPr/>
              </a:pPr>
              <a:t>19</a:t>
            </a:fld>
            <a:endParaRPr kumimoji="0" lang="en-US" sz="700" b="0" i="0" u="none" strike="noStrike" kern="1200" cap="none" spc="300" normalizeH="0" baseline="0" noProof="0" dirty="0">
              <a:ln>
                <a:noFill/>
              </a:ln>
              <a:solidFill>
                <a:srgbClr val="FFFFFF"/>
              </a:solidFill>
              <a:effectLst/>
              <a:uLnTx/>
              <a:uFillTx/>
              <a:latin typeface="Arial" charset="0"/>
              <a:cs typeface="Arial" charset="0"/>
            </a:endParaRPr>
          </a:p>
        </p:txBody>
      </p:sp>
      <p:sp>
        <p:nvSpPr>
          <p:cNvPr id="15" name="Title 1">
            <a:extLst>
              <a:ext uri="{FF2B5EF4-FFF2-40B4-BE49-F238E27FC236}">
                <a16:creationId xmlns:a16="http://schemas.microsoft.com/office/drawing/2014/main" id="{0E7DD859-D6E8-470D-B812-D75C1A56155C}"/>
              </a:ext>
            </a:extLst>
          </p:cNvPr>
          <p:cNvSpPr>
            <a:spLocks noGrp="1"/>
          </p:cNvSpPr>
          <p:nvPr>
            <p:ph type="title"/>
          </p:nvPr>
        </p:nvSpPr>
        <p:spPr>
          <a:xfrm>
            <a:off x="1136527" y="230587"/>
            <a:ext cx="9918945" cy="1009233"/>
          </a:xfrm>
        </p:spPr>
        <p:txBody>
          <a:bodyPr>
            <a:normAutofit/>
          </a:bodyPr>
          <a:lstStyle/>
          <a:p>
            <a:r>
              <a:rPr lang="en-US" sz="3360" b="1" dirty="0">
                <a:latin typeface="Arial" panose="020B0604020202020204" pitchFamily="34" charset="0"/>
                <a:cs typeface="Arial" panose="020B0604020202020204" pitchFamily="34" charset="0"/>
              </a:rPr>
              <a:t>Instagram Resources</a:t>
            </a: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sp>
        <p:nvSpPr>
          <p:cNvPr id="7" name="TextBox 6">
            <a:extLst>
              <a:ext uri="{FF2B5EF4-FFF2-40B4-BE49-F238E27FC236}">
                <a16:creationId xmlns:a16="http://schemas.microsoft.com/office/drawing/2014/main" id="{7B2387E3-9BD4-419B-8AB5-3B215F52F04C}"/>
              </a:ext>
            </a:extLst>
          </p:cNvPr>
          <p:cNvSpPr txBox="1"/>
          <p:nvPr/>
        </p:nvSpPr>
        <p:spPr>
          <a:xfrm>
            <a:off x="887153" y="1140497"/>
            <a:ext cx="4341412" cy="2585323"/>
          </a:xfrm>
          <a:prstGeom prst="rect">
            <a:avLst/>
          </a:prstGeom>
          <a:noFill/>
        </p:spPr>
        <p:txBody>
          <a:bodyPr wrap="square" rtlCol="0">
            <a:spAutoFit/>
          </a:bodyPr>
          <a:lstStyle/>
          <a:p>
            <a:pPr>
              <a:buClr>
                <a:srgbClr val="DB512D"/>
              </a:buClr>
            </a:pPr>
            <a:r>
              <a:rPr lang="en-US" b="1" dirty="0">
                <a:hlinkClick r:id="rId4"/>
              </a:rPr>
              <a:t>Helpful video: INSTAGRAM FOR BEGINNERS</a:t>
            </a:r>
            <a:endParaRPr lang="en-US" b="1" dirty="0"/>
          </a:p>
          <a:p>
            <a:pPr>
              <a:buClr>
                <a:srgbClr val="DB512D"/>
              </a:buClr>
            </a:pPr>
            <a:endParaRPr lang="en-US" b="1" dirty="0"/>
          </a:p>
          <a:p>
            <a:pPr>
              <a:buClr>
                <a:srgbClr val="DB512D"/>
              </a:buClr>
            </a:pPr>
            <a:endParaRPr lang="en-US" b="1" dirty="0"/>
          </a:p>
          <a:p>
            <a:pPr>
              <a:buClr>
                <a:srgbClr val="DB512D"/>
              </a:buClr>
            </a:pPr>
            <a:r>
              <a:rPr lang="en-US" b="1" dirty="0"/>
              <a:t>Pro tips: </a:t>
            </a:r>
          </a:p>
          <a:p>
            <a:pPr>
              <a:buClr>
                <a:srgbClr val="DB512D"/>
              </a:buClr>
            </a:pPr>
            <a:endParaRPr lang="en-US" b="1" dirty="0"/>
          </a:p>
          <a:p>
            <a:pPr marL="285750" indent="-285750">
              <a:buClr>
                <a:srgbClr val="DB512D"/>
              </a:buClr>
              <a:buFontTx/>
              <a:buChar char="-"/>
            </a:pPr>
            <a:r>
              <a:rPr lang="en-US" b="1" dirty="0"/>
              <a:t>Try to post 2-4 times per week</a:t>
            </a:r>
          </a:p>
          <a:p>
            <a:pPr marL="285750" indent="-285750">
              <a:buClr>
                <a:srgbClr val="DB512D"/>
              </a:buClr>
              <a:buFontTx/>
              <a:buChar char="-"/>
            </a:pPr>
            <a:r>
              <a:rPr lang="en-US" b="1" dirty="0">
                <a:hlinkClick r:id="rId5"/>
              </a:rPr>
              <a:t>Adjust your privacy settings</a:t>
            </a:r>
            <a:endParaRPr lang="en-US" b="1" dirty="0"/>
          </a:p>
          <a:p>
            <a:pPr marL="285750" indent="-285750">
              <a:buClr>
                <a:srgbClr val="DB512D"/>
              </a:buClr>
              <a:buFontTx/>
              <a:buChar char="-"/>
            </a:pPr>
            <a:r>
              <a:rPr lang="en-US" b="1" dirty="0"/>
              <a:t>”Share” your posts on your stories by clicking this icon under the posts </a:t>
            </a:r>
          </a:p>
        </p:txBody>
      </p:sp>
      <p:pic>
        <p:nvPicPr>
          <p:cNvPr id="3" name="Picture 2" descr="Diagram&#10;&#10;Description automatically generated">
            <a:extLst>
              <a:ext uri="{FF2B5EF4-FFF2-40B4-BE49-F238E27FC236}">
                <a16:creationId xmlns:a16="http://schemas.microsoft.com/office/drawing/2014/main" id="{11084DF9-049D-CA48-AECE-CE10F6F9D1BC}"/>
              </a:ext>
            </a:extLst>
          </p:cNvPr>
          <p:cNvPicPr>
            <a:picLocks noChangeAspect="1"/>
          </p:cNvPicPr>
          <p:nvPr/>
        </p:nvPicPr>
        <p:blipFill>
          <a:blip r:embed="rId6"/>
          <a:stretch>
            <a:fillRect/>
          </a:stretch>
        </p:blipFill>
        <p:spPr>
          <a:xfrm>
            <a:off x="5651592" y="1979789"/>
            <a:ext cx="5838597" cy="4561404"/>
          </a:xfrm>
          <a:prstGeom prst="rect">
            <a:avLst/>
          </a:prstGeom>
        </p:spPr>
      </p:pic>
      <p:sp>
        <p:nvSpPr>
          <p:cNvPr id="10" name="Rectangle 9">
            <a:extLst>
              <a:ext uri="{FF2B5EF4-FFF2-40B4-BE49-F238E27FC236}">
                <a16:creationId xmlns:a16="http://schemas.microsoft.com/office/drawing/2014/main" id="{DA46680E-CAF2-EB43-917D-FD981DCF4BE1}"/>
              </a:ext>
            </a:extLst>
          </p:cNvPr>
          <p:cNvSpPr/>
          <p:nvPr/>
        </p:nvSpPr>
        <p:spPr>
          <a:xfrm>
            <a:off x="7589485" y="1362154"/>
            <a:ext cx="1962810" cy="495300"/>
          </a:xfrm>
          <a:prstGeom prst="rect">
            <a:avLst/>
          </a:prstGeom>
          <a:solidFill>
            <a:schemeClr val="bg1"/>
          </a:solidFill>
          <a:ln w="57150">
            <a:solidFill>
              <a:srgbClr val="F16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PHOTO SIZE GUIDE</a:t>
            </a:r>
          </a:p>
        </p:txBody>
      </p:sp>
      <p:pic>
        <p:nvPicPr>
          <p:cNvPr id="8" name="Picture 7" descr="Graphical user interface, text&#10;&#10;Description automatically generated">
            <a:extLst>
              <a:ext uri="{FF2B5EF4-FFF2-40B4-BE49-F238E27FC236}">
                <a16:creationId xmlns:a16="http://schemas.microsoft.com/office/drawing/2014/main" id="{55A0BADD-59BD-FE41-ABFE-12393840B644}"/>
              </a:ext>
            </a:extLst>
          </p:cNvPr>
          <p:cNvPicPr>
            <a:picLocks noChangeAspect="1"/>
          </p:cNvPicPr>
          <p:nvPr/>
        </p:nvPicPr>
        <p:blipFill>
          <a:blip r:embed="rId7"/>
          <a:stretch>
            <a:fillRect/>
          </a:stretch>
        </p:blipFill>
        <p:spPr>
          <a:xfrm>
            <a:off x="1379542" y="3693948"/>
            <a:ext cx="3015351" cy="2790941"/>
          </a:xfrm>
          <a:prstGeom prst="rect">
            <a:avLst/>
          </a:prstGeom>
        </p:spPr>
      </p:pic>
      <p:sp>
        <p:nvSpPr>
          <p:cNvPr id="11" name="Left Arrow 10">
            <a:extLst>
              <a:ext uri="{FF2B5EF4-FFF2-40B4-BE49-F238E27FC236}">
                <a16:creationId xmlns:a16="http://schemas.microsoft.com/office/drawing/2014/main" id="{51325D01-65BB-1C44-B757-15C3C5A893E2}"/>
              </a:ext>
            </a:extLst>
          </p:cNvPr>
          <p:cNvSpPr/>
          <p:nvPr/>
        </p:nvSpPr>
        <p:spPr>
          <a:xfrm rot="19760153">
            <a:off x="2295403" y="4399837"/>
            <a:ext cx="730039" cy="54126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1289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cstate="screen">
            <a:alphaModFix amt="13000"/>
            <a:extLst>
              <a:ext uri="{28A0092B-C50C-407E-A947-70E740481C1C}">
                <a14:useLocalDpi xmlns:a14="http://schemas.microsoft.com/office/drawing/2010/main"/>
              </a:ext>
            </a:extLst>
          </a:blip>
          <a:srcRect r="-6136"/>
          <a:stretch/>
        </p:blipFill>
        <p:spPr>
          <a:xfrm>
            <a:off x="0" y="10563"/>
            <a:ext cx="12192000" cy="6858000"/>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3073" y="317904"/>
            <a:ext cx="487730" cy="484844"/>
          </a:xfrm>
          <a:prstGeom prst="rect">
            <a:avLst/>
          </a:prstGeom>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81F3E778-D319-4EB7-82A7-E2DCD00253C5}"/>
              </a:ext>
            </a:extLst>
          </p:cNvPr>
          <p:cNvPicPr>
            <a:picLocks noChangeAspect="1"/>
          </p:cNvPicPr>
          <p:nvPr/>
        </p:nvPicPr>
        <p:blipFill>
          <a:blip r:embed="rId7"/>
          <a:stretch>
            <a:fillRect/>
          </a:stretch>
        </p:blipFill>
        <p:spPr>
          <a:xfrm>
            <a:off x="2689102" y="595927"/>
            <a:ext cx="5666146" cy="5666146"/>
          </a:xfrm>
          <a:prstGeom prst="rect">
            <a:avLst/>
          </a:prstGeom>
        </p:spPr>
      </p:pic>
    </p:spTree>
    <p:extLst>
      <p:ext uri="{BB962C8B-B14F-4D97-AF65-F5344CB8AC3E}">
        <p14:creationId xmlns:p14="http://schemas.microsoft.com/office/powerpoint/2010/main" val="3717268537"/>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screen">
            <a:alphaModFix amt="13000"/>
            <a:extLst>
              <a:ext uri="{28A0092B-C50C-407E-A947-70E740481C1C}">
                <a14:useLocalDpi xmlns:a14="http://schemas.microsoft.com/office/drawing/2010/main"/>
              </a:ext>
            </a:extLst>
          </a:blip>
          <a:srcRect r="-6136"/>
          <a:stretch/>
        </p:blipFill>
        <p:spPr>
          <a:xfrm>
            <a:off x="68652" y="-49180"/>
            <a:ext cx="12192000" cy="685800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3073" y="317904"/>
            <a:ext cx="487730" cy="484844"/>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6961" y="5656814"/>
            <a:ext cx="2241349" cy="876710"/>
          </a:xfrm>
          <a:prstGeom prst="rect">
            <a:avLst/>
          </a:prstGeom>
        </p:spPr>
      </p:pic>
      <p:sp>
        <p:nvSpPr>
          <p:cNvPr id="7" name="TextBox 6"/>
          <p:cNvSpPr txBox="1"/>
          <p:nvPr/>
        </p:nvSpPr>
        <p:spPr>
          <a:xfrm>
            <a:off x="387788" y="3464414"/>
            <a:ext cx="11503159" cy="2677656"/>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800" b="0" i="0" u="none" strike="noStrike" kern="1200" cap="none" spc="-150" normalizeH="0" baseline="0" noProof="0" dirty="0">
                <a:ln>
                  <a:noFill/>
                </a:ln>
                <a:solidFill>
                  <a:srgbClr val="FFFFFF"/>
                </a:solidFill>
                <a:effectLst/>
                <a:uLnTx/>
                <a:uFillTx/>
                <a:latin typeface="Arial" charset="0"/>
                <a:ea typeface="Arial" charset="0"/>
                <a:cs typeface="Arial" charset="0"/>
              </a:rPr>
              <a:t>Thank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150" normalizeH="0" baseline="0" noProof="0" dirty="0">
              <a:ln>
                <a:noFill/>
              </a:ln>
              <a:solidFill>
                <a:srgbClr val="FFFFFF"/>
              </a:solidFill>
              <a:effectLst/>
              <a:uLnTx/>
              <a:uFillTx/>
              <a:latin typeface="Arial" charset="0"/>
              <a:ea typeface="Arial" charset="0"/>
              <a:cs typeface="Arial"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5400" b="0" i="0" u="none" strike="noStrike" kern="1200" cap="none" spc="-150" normalizeH="0" baseline="0" noProof="0" dirty="0">
              <a:ln>
                <a:noFill/>
              </a:ln>
              <a:solidFill>
                <a:srgbClr val="FFFFFF"/>
              </a:solidFill>
              <a:effectLst/>
              <a:uLnTx/>
              <a:uFillTx/>
              <a:latin typeface="Arial" charset="0"/>
              <a:ea typeface="Arial" charset="0"/>
              <a:cs typeface="Arial"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4800" b="0" i="0" u="none" strike="noStrike" kern="1200" cap="none" spc="-150" normalizeH="0" baseline="0" noProof="0" dirty="0">
              <a:ln>
                <a:noFill/>
              </a:ln>
              <a:solidFill>
                <a:srgbClr val="FFFFFF"/>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742188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cstate="screen">
            <a:alphaModFix amt="13000"/>
            <a:extLst>
              <a:ext uri="{28A0092B-C50C-407E-A947-70E740481C1C}">
                <a14:useLocalDpi xmlns:a14="http://schemas.microsoft.com/office/drawing/2010/main"/>
              </a:ext>
            </a:extLst>
          </a:blip>
          <a:srcRect r="-6136"/>
          <a:stretch/>
        </p:blipFill>
        <p:spPr>
          <a:xfrm>
            <a:off x="0" y="10563"/>
            <a:ext cx="12192000" cy="6858000"/>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3073" y="317904"/>
            <a:ext cx="487730" cy="484844"/>
          </a:xfrm>
          <a:prstGeom prst="rect">
            <a:avLst/>
          </a:prstGeom>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7" name="TextBox 6"/>
          <p:cNvSpPr txBox="1"/>
          <p:nvPr/>
        </p:nvSpPr>
        <p:spPr>
          <a:xfrm>
            <a:off x="285145" y="3229186"/>
            <a:ext cx="11503159" cy="683264"/>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4800" spc="-150">
                <a:solidFill>
                  <a:srgbClr val="FFFFFF"/>
                </a:solidFill>
                <a:latin typeface="Arial" charset="0"/>
                <a:ea typeface="Arial" charset="0"/>
                <a:cs typeface="Arial" charset="0"/>
              </a:rPr>
              <a:t>Facebook: Getting Set Up</a:t>
            </a:r>
            <a:endParaRPr kumimoji="0" lang="en-US" sz="4800" b="0" i="0" u="none" strike="noStrike" kern="1200" cap="none" spc="-150" normalizeH="0" baseline="0" noProof="0" dirty="0">
              <a:ln>
                <a:noFill/>
              </a:ln>
              <a:solidFill>
                <a:srgbClr val="FFFFFF"/>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518587580"/>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0266110" y="316807"/>
            <a:ext cx="1038736" cy="1090789"/>
          </a:xfrm>
        </p:spPr>
        <p:txBody>
          <a:bodyPr>
            <a:normAutofit/>
          </a:bodyPr>
          <a:lstStyle/>
          <a:p>
            <a:pPr marL="0" marR="0" lvl="0" indent="0" algn="l" defTabSz="914400" rtl="0" eaLnBrk="1" fontAlgn="auto" latinLnBrk="0" hangingPunct="1">
              <a:lnSpc>
                <a:spcPct val="100000"/>
              </a:lnSpc>
              <a:spcBef>
                <a:spcPts val="0"/>
              </a:spcBef>
              <a:spcAft>
                <a:spcPts val="720"/>
              </a:spcAft>
              <a:buClrTx/>
              <a:buSzTx/>
              <a:buFontTx/>
              <a:buNone/>
              <a:tabLst/>
              <a:defRPr/>
            </a:pPr>
            <a:fld id="{2EF00467-2C26-C343-9763-9BDDADED9A2F}" type="slidenum">
              <a:rPr kumimoji="0" lang="en-US" sz="700" b="0" i="0" u="none" strike="noStrike" kern="1200" cap="none" spc="300" normalizeH="0" baseline="0" noProof="0">
                <a:ln>
                  <a:noFill/>
                </a:ln>
                <a:solidFill>
                  <a:srgbClr val="FFFFFF"/>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720"/>
                </a:spcAft>
                <a:buClrTx/>
                <a:buSzTx/>
                <a:buFontTx/>
                <a:buNone/>
                <a:tabLst/>
                <a:defRPr/>
              </a:pPr>
              <a:t>4</a:t>
            </a:fld>
            <a:endParaRPr kumimoji="0" lang="en-US" sz="700" b="0" i="0" u="none" strike="noStrike" kern="1200" cap="none" spc="300" normalizeH="0" baseline="0" noProof="0" dirty="0">
              <a:ln>
                <a:noFill/>
              </a:ln>
              <a:solidFill>
                <a:srgbClr val="FFFFFF"/>
              </a:solidFill>
              <a:effectLst/>
              <a:uLnTx/>
              <a:uFillTx/>
              <a:latin typeface="Arial" charset="0"/>
              <a:cs typeface="Arial" charset="0"/>
            </a:endParaRPr>
          </a:p>
        </p:txBody>
      </p:sp>
      <p:sp>
        <p:nvSpPr>
          <p:cNvPr id="15" name="Title 1">
            <a:extLst>
              <a:ext uri="{FF2B5EF4-FFF2-40B4-BE49-F238E27FC236}">
                <a16:creationId xmlns:a16="http://schemas.microsoft.com/office/drawing/2014/main" id="{0E7DD859-D6E8-470D-B812-D75C1A56155C}"/>
              </a:ext>
            </a:extLst>
          </p:cNvPr>
          <p:cNvSpPr>
            <a:spLocks noGrp="1"/>
          </p:cNvSpPr>
          <p:nvPr>
            <p:ph type="title"/>
          </p:nvPr>
        </p:nvSpPr>
        <p:spPr>
          <a:xfrm>
            <a:off x="1136527" y="237493"/>
            <a:ext cx="9918945" cy="1009233"/>
          </a:xfrm>
        </p:spPr>
        <p:txBody>
          <a:bodyPr>
            <a:normAutofit/>
          </a:bodyPr>
          <a:lstStyle/>
          <a:p>
            <a:r>
              <a:rPr lang="en-US" sz="3360" b="1" dirty="0">
                <a:latin typeface="Arial" panose="020B0604020202020204" pitchFamily="34" charset="0"/>
                <a:cs typeface="Arial" panose="020B0604020202020204" pitchFamily="34" charset="0"/>
              </a:rPr>
              <a:t>Facebook: Creating an Account</a:t>
            </a: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2D44659D-604D-4ACC-8150-20BDFE3EB65A}"/>
              </a:ext>
            </a:extLst>
          </p:cNvPr>
          <p:cNvPicPr>
            <a:picLocks noChangeAspect="1"/>
          </p:cNvPicPr>
          <p:nvPr/>
        </p:nvPicPr>
        <p:blipFill>
          <a:blip r:embed="rId4"/>
          <a:stretch>
            <a:fillRect/>
          </a:stretch>
        </p:blipFill>
        <p:spPr>
          <a:xfrm>
            <a:off x="6096000" y="742109"/>
            <a:ext cx="5040423" cy="4855455"/>
          </a:xfrm>
          <a:prstGeom prst="rect">
            <a:avLst/>
          </a:prstGeom>
        </p:spPr>
      </p:pic>
      <p:sp>
        <p:nvSpPr>
          <p:cNvPr id="4" name="TextBox 3">
            <a:extLst>
              <a:ext uri="{FF2B5EF4-FFF2-40B4-BE49-F238E27FC236}">
                <a16:creationId xmlns:a16="http://schemas.microsoft.com/office/drawing/2014/main" id="{5CF541EB-34A2-4FBC-ACD9-D91FBA894AF8}"/>
              </a:ext>
            </a:extLst>
          </p:cNvPr>
          <p:cNvSpPr txBox="1"/>
          <p:nvPr/>
        </p:nvSpPr>
        <p:spPr>
          <a:xfrm>
            <a:off x="938254" y="1246726"/>
            <a:ext cx="4341412" cy="3693319"/>
          </a:xfrm>
          <a:prstGeom prst="rect">
            <a:avLst/>
          </a:prstGeom>
          <a:noFill/>
        </p:spPr>
        <p:txBody>
          <a:bodyPr wrap="square" rtlCol="0">
            <a:spAutoFit/>
          </a:bodyPr>
          <a:lstStyle/>
          <a:p>
            <a:pPr marL="285750" indent="-285750">
              <a:buClr>
                <a:srgbClr val="DB512D"/>
              </a:buClr>
              <a:buFont typeface="Arial" panose="020B0604020202020204" pitchFamily="34" charset="0"/>
              <a:buChar char="•"/>
            </a:pPr>
            <a:r>
              <a:rPr lang="en-US" dirty="0"/>
              <a:t>Go to </a:t>
            </a:r>
            <a:r>
              <a:rPr lang="en-US" dirty="0">
                <a:hlinkClick r:id="rId5"/>
              </a:rPr>
              <a:t>facebook.com</a:t>
            </a:r>
            <a:r>
              <a:rPr lang="en-US" dirty="0"/>
              <a:t> and click </a:t>
            </a:r>
            <a:r>
              <a:rPr lang="en-US" b="1" dirty="0"/>
              <a:t>Create New Account.</a:t>
            </a:r>
          </a:p>
          <a:p>
            <a:pPr>
              <a:buClr>
                <a:srgbClr val="DB512D"/>
              </a:buClr>
            </a:pPr>
            <a:endParaRPr lang="en-US" b="1" dirty="0"/>
          </a:p>
          <a:p>
            <a:pPr marL="285750" indent="-285750">
              <a:buClr>
                <a:srgbClr val="DB512D"/>
              </a:buClr>
              <a:buFont typeface="Arial" panose="020B0604020202020204" pitchFamily="34" charset="0"/>
              <a:buChar char="•"/>
            </a:pPr>
            <a:r>
              <a:rPr kumimoji="0" lang="en-US" altLang="en-US" sz="1800" b="0" i="0" u="none" strike="noStrike" cap="none" normalizeH="0" baseline="0" dirty="0">
                <a:ln>
                  <a:noFill/>
                </a:ln>
                <a:solidFill>
                  <a:srgbClr val="050505"/>
                </a:solidFill>
                <a:effectLst/>
                <a:latin typeface="inherit"/>
                <a:cs typeface="Segoe UI Historic" panose="020B0502040204020203" pitchFamily="34" charset="0"/>
              </a:rPr>
              <a:t>Enter your name, email or mobile phone number, password, date of birth and gender.</a:t>
            </a:r>
          </a:p>
          <a:p>
            <a:pPr>
              <a:buClr>
                <a:srgbClr val="DB512D"/>
              </a:buClr>
            </a:pPr>
            <a:endParaRPr kumimoji="0" lang="en-US" altLang="en-US" sz="1800" b="0" i="0" u="none" strike="noStrike" cap="none" normalizeH="0" baseline="0" dirty="0">
              <a:ln>
                <a:noFill/>
              </a:ln>
              <a:solidFill>
                <a:srgbClr val="050505"/>
              </a:solidFill>
              <a:effectLst/>
              <a:latin typeface="inherit"/>
              <a:cs typeface="Segoe UI Historic" panose="020B0502040204020203" pitchFamily="34" charset="0"/>
            </a:endParaRPr>
          </a:p>
          <a:p>
            <a:pPr marL="285750" indent="-285750">
              <a:buClr>
                <a:srgbClr val="DB512D"/>
              </a:buClr>
              <a:buFont typeface="Arial" panose="020B0604020202020204" pitchFamily="34" charset="0"/>
              <a:buChar char="•"/>
            </a:pPr>
            <a:r>
              <a:rPr lang="en-US" altLang="en-US" dirty="0">
                <a:solidFill>
                  <a:srgbClr val="050505"/>
                </a:solidFill>
                <a:latin typeface="inherit"/>
                <a:cs typeface="Segoe UI Historic" panose="020B0502040204020203" pitchFamily="34" charset="0"/>
              </a:rPr>
              <a:t>Click </a:t>
            </a:r>
            <a:r>
              <a:rPr lang="en-US" altLang="en-US" b="1" dirty="0">
                <a:solidFill>
                  <a:srgbClr val="050505"/>
                </a:solidFill>
                <a:latin typeface="inherit"/>
                <a:cs typeface="Segoe UI Historic" panose="020B0502040204020203" pitchFamily="34" charset="0"/>
              </a:rPr>
              <a:t>Sign Up. </a:t>
            </a:r>
          </a:p>
          <a:p>
            <a:pPr>
              <a:buClr>
                <a:srgbClr val="DB512D"/>
              </a:buClr>
            </a:pPr>
            <a:endParaRPr kumimoji="0" lang="en-US" altLang="en-US" sz="1800" b="1" i="0" u="none" strike="noStrike" cap="none" normalizeH="0" baseline="0" dirty="0">
              <a:ln>
                <a:noFill/>
              </a:ln>
              <a:solidFill>
                <a:srgbClr val="050505"/>
              </a:solidFill>
              <a:effectLst/>
              <a:latin typeface="Segoe UI Historic" panose="020B0502040204020203" pitchFamily="34" charset="0"/>
              <a:cs typeface="Segoe UI Historic" panose="020B0502040204020203" pitchFamily="34" charset="0"/>
            </a:endParaRPr>
          </a:p>
          <a:p>
            <a:pPr marL="285750" indent="-285750">
              <a:buClr>
                <a:srgbClr val="DB512D"/>
              </a:buClr>
              <a:buFont typeface="Arial" panose="020B0604020202020204" pitchFamily="34" charset="0"/>
              <a:buChar char="•"/>
            </a:pPr>
            <a:r>
              <a:rPr kumimoji="0" lang="en-US" altLang="en-US" sz="1800" b="0" i="0" u="none" strike="noStrike" cap="none" normalizeH="0" baseline="0" dirty="0">
                <a:ln>
                  <a:noFill/>
                </a:ln>
                <a:solidFill>
                  <a:srgbClr val="050505"/>
                </a:solidFill>
                <a:effectLst/>
                <a:latin typeface="inherit"/>
                <a:cs typeface="Segoe UI Historic" panose="020B0502040204020203" pitchFamily="34" charset="0"/>
              </a:rPr>
              <a:t>To finish creating your account, you need to </a:t>
            </a:r>
            <a:r>
              <a:rPr kumimoji="0" lang="en-US" altLang="en-US" sz="1800" b="1" i="0" u="none" strike="noStrike" cap="none" normalizeH="0" baseline="0" dirty="0">
                <a:ln>
                  <a:noFill/>
                </a:ln>
                <a:solidFill>
                  <a:srgbClr val="050505"/>
                </a:solidFill>
                <a:effectLst/>
                <a:latin typeface="inherit"/>
                <a:cs typeface="Segoe UI Historic" panose="020B0502040204020203" pitchFamily="34" charset="0"/>
                <a:hlinkClick r:id="rId6"/>
              </a:rPr>
              <a:t>confirm your email or mobile phone number</a:t>
            </a:r>
            <a:r>
              <a:rPr kumimoji="0" lang="en-US" altLang="en-US" sz="1800" b="0" i="0" u="none" strike="noStrike" cap="none" normalizeH="0" baseline="0" dirty="0">
                <a:ln>
                  <a:noFill/>
                </a:ln>
                <a:solidFill>
                  <a:srgbClr val="050505"/>
                </a:solidFill>
                <a:effectLst/>
                <a:latin typeface="inherit"/>
                <a:cs typeface="Segoe UI Historic" panose="020B0502040204020203" pitchFamily="34" charset="0"/>
              </a:rPr>
              <a:t>.</a:t>
            </a:r>
            <a:endParaRPr lang="en-US" dirty="0"/>
          </a:p>
          <a:p>
            <a:pPr marL="285750" indent="-285750">
              <a:buClr>
                <a:srgbClr val="DB512D"/>
              </a:buClr>
              <a:buFont typeface="Arial" panose="020B0604020202020204" pitchFamily="34" charset="0"/>
              <a:buChar char="•"/>
            </a:pPr>
            <a:endParaRPr lang="en-US" dirty="0"/>
          </a:p>
        </p:txBody>
      </p:sp>
    </p:spTree>
    <p:extLst>
      <p:ext uri="{BB962C8B-B14F-4D97-AF65-F5344CB8AC3E}">
        <p14:creationId xmlns:p14="http://schemas.microsoft.com/office/powerpoint/2010/main" val="1623259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0266110" y="316807"/>
            <a:ext cx="1038736" cy="1090789"/>
          </a:xfrm>
        </p:spPr>
        <p:txBody>
          <a:bodyPr>
            <a:normAutofit/>
          </a:bodyPr>
          <a:lstStyle/>
          <a:p>
            <a:pPr marL="0" marR="0" lvl="0" indent="0" algn="l" defTabSz="914400" rtl="0" eaLnBrk="1" fontAlgn="auto" latinLnBrk="0" hangingPunct="1">
              <a:lnSpc>
                <a:spcPct val="100000"/>
              </a:lnSpc>
              <a:spcBef>
                <a:spcPts val="0"/>
              </a:spcBef>
              <a:spcAft>
                <a:spcPts val="720"/>
              </a:spcAft>
              <a:buClrTx/>
              <a:buSzTx/>
              <a:buFontTx/>
              <a:buNone/>
              <a:tabLst/>
              <a:defRPr/>
            </a:pPr>
            <a:fld id="{2EF00467-2C26-C343-9763-9BDDADED9A2F}" type="slidenum">
              <a:rPr kumimoji="0" lang="en-US" sz="700" b="0" i="0" u="none" strike="noStrike" kern="1200" cap="none" spc="300" normalizeH="0" baseline="0" noProof="0">
                <a:ln>
                  <a:noFill/>
                </a:ln>
                <a:solidFill>
                  <a:srgbClr val="FFFFFF"/>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720"/>
                </a:spcAft>
                <a:buClrTx/>
                <a:buSzTx/>
                <a:buFontTx/>
                <a:buNone/>
                <a:tabLst/>
                <a:defRPr/>
              </a:pPr>
              <a:t>5</a:t>
            </a:fld>
            <a:endParaRPr kumimoji="0" lang="en-US" sz="700" b="0" i="0" u="none" strike="noStrike" kern="1200" cap="none" spc="300" normalizeH="0" baseline="0" noProof="0" dirty="0">
              <a:ln>
                <a:noFill/>
              </a:ln>
              <a:solidFill>
                <a:srgbClr val="FFFFFF"/>
              </a:solidFill>
              <a:effectLst/>
              <a:uLnTx/>
              <a:uFillTx/>
              <a:latin typeface="Arial" charset="0"/>
              <a:cs typeface="Arial" charset="0"/>
            </a:endParaRPr>
          </a:p>
        </p:txBody>
      </p:sp>
      <p:sp>
        <p:nvSpPr>
          <p:cNvPr id="15" name="Title 1">
            <a:extLst>
              <a:ext uri="{FF2B5EF4-FFF2-40B4-BE49-F238E27FC236}">
                <a16:creationId xmlns:a16="http://schemas.microsoft.com/office/drawing/2014/main" id="{0E7DD859-D6E8-470D-B812-D75C1A56155C}"/>
              </a:ext>
            </a:extLst>
          </p:cNvPr>
          <p:cNvSpPr>
            <a:spLocks noGrp="1"/>
          </p:cNvSpPr>
          <p:nvPr>
            <p:ph type="title"/>
          </p:nvPr>
        </p:nvSpPr>
        <p:spPr>
          <a:xfrm>
            <a:off x="1136527" y="245906"/>
            <a:ext cx="9918945" cy="1009233"/>
          </a:xfrm>
        </p:spPr>
        <p:txBody>
          <a:bodyPr>
            <a:normAutofit/>
          </a:bodyPr>
          <a:lstStyle/>
          <a:p>
            <a:r>
              <a:rPr lang="en-US" sz="3360" b="1" dirty="0">
                <a:latin typeface="Arial" panose="020B0604020202020204" pitchFamily="34" charset="0"/>
                <a:cs typeface="Arial" panose="020B0604020202020204" pitchFamily="34" charset="0"/>
              </a:rPr>
              <a:t>Facebook: Overview</a:t>
            </a: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sp>
        <p:nvSpPr>
          <p:cNvPr id="7" name="TextBox 6">
            <a:extLst>
              <a:ext uri="{FF2B5EF4-FFF2-40B4-BE49-F238E27FC236}">
                <a16:creationId xmlns:a16="http://schemas.microsoft.com/office/drawing/2014/main" id="{7B2387E3-9BD4-419B-8AB5-3B215F52F04C}"/>
              </a:ext>
            </a:extLst>
          </p:cNvPr>
          <p:cNvSpPr txBox="1"/>
          <p:nvPr/>
        </p:nvSpPr>
        <p:spPr>
          <a:xfrm>
            <a:off x="887153" y="1140497"/>
            <a:ext cx="4341412" cy="1200329"/>
          </a:xfrm>
          <a:prstGeom prst="rect">
            <a:avLst/>
          </a:prstGeom>
          <a:noFill/>
        </p:spPr>
        <p:txBody>
          <a:bodyPr wrap="square" rtlCol="0">
            <a:spAutoFit/>
          </a:bodyPr>
          <a:lstStyle/>
          <a:p>
            <a:pPr>
              <a:buClr>
                <a:srgbClr val="DB512D"/>
              </a:buClr>
            </a:pPr>
            <a:endParaRPr lang="en-US" b="1" dirty="0"/>
          </a:p>
          <a:p>
            <a:pPr>
              <a:buClr>
                <a:srgbClr val="DB512D"/>
              </a:buClr>
            </a:pPr>
            <a:endParaRPr lang="en-US" b="1" dirty="0"/>
          </a:p>
          <a:p>
            <a:pPr>
              <a:buClr>
                <a:srgbClr val="DB512D"/>
              </a:buClr>
            </a:pPr>
            <a:endParaRPr lang="en-US" b="1" dirty="0"/>
          </a:p>
          <a:p>
            <a:pPr>
              <a:buClr>
                <a:srgbClr val="DB512D"/>
              </a:buClr>
            </a:pPr>
            <a:endParaRPr lang="en-US" b="1" dirty="0"/>
          </a:p>
        </p:txBody>
      </p:sp>
      <p:pic>
        <p:nvPicPr>
          <p:cNvPr id="4" name="Picture 3" descr="Graphical user interface, text, application&#10;&#10;Description automatically generated">
            <a:extLst>
              <a:ext uri="{FF2B5EF4-FFF2-40B4-BE49-F238E27FC236}">
                <a16:creationId xmlns:a16="http://schemas.microsoft.com/office/drawing/2014/main" id="{79A8B6D1-3A07-4271-A4CE-19942A45C1E6}"/>
              </a:ext>
            </a:extLst>
          </p:cNvPr>
          <p:cNvPicPr>
            <a:picLocks noChangeAspect="1"/>
          </p:cNvPicPr>
          <p:nvPr/>
        </p:nvPicPr>
        <p:blipFill>
          <a:blip r:embed="rId4"/>
          <a:stretch>
            <a:fillRect/>
          </a:stretch>
        </p:blipFill>
        <p:spPr>
          <a:xfrm>
            <a:off x="0" y="53718"/>
            <a:ext cx="12192000" cy="6804282"/>
          </a:xfrm>
          <a:prstGeom prst="rect">
            <a:avLst/>
          </a:prstGeom>
        </p:spPr>
      </p:pic>
      <p:sp>
        <p:nvSpPr>
          <p:cNvPr id="6" name="Rectangle 5">
            <a:extLst>
              <a:ext uri="{FF2B5EF4-FFF2-40B4-BE49-F238E27FC236}">
                <a16:creationId xmlns:a16="http://schemas.microsoft.com/office/drawing/2014/main" id="{C32574FD-6573-4A98-B20B-927A8BD82218}"/>
              </a:ext>
            </a:extLst>
          </p:cNvPr>
          <p:cNvSpPr/>
          <p:nvPr/>
        </p:nvSpPr>
        <p:spPr>
          <a:xfrm>
            <a:off x="5291136" y="4056569"/>
            <a:ext cx="1609725" cy="495300"/>
          </a:xfrm>
          <a:prstGeom prst="rect">
            <a:avLst/>
          </a:prstGeom>
          <a:solidFill>
            <a:schemeClr val="bg1"/>
          </a:solidFill>
          <a:ln w="57150">
            <a:solidFill>
              <a:srgbClr val="F16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News Feed</a:t>
            </a:r>
          </a:p>
        </p:txBody>
      </p:sp>
      <p:sp>
        <p:nvSpPr>
          <p:cNvPr id="10" name="Rectangle 9">
            <a:extLst>
              <a:ext uri="{FF2B5EF4-FFF2-40B4-BE49-F238E27FC236}">
                <a16:creationId xmlns:a16="http://schemas.microsoft.com/office/drawing/2014/main" id="{D63CC2C4-422F-4638-ABA7-B99B0997DB01}"/>
              </a:ext>
            </a:extLst>
          </p:cNvPr>
          <p:cNvSpPr/>
          <p:nvPr/>
        </p:nvSpPr>
        <p:spPr>
          <a:xfrm>
            <a:off x="5114593" y="2553781"/>
            <a:ext cx="1962810" cy="495300"/>
          </a:xfrm>
          <a:prstGeom prst="rect">
            <a:avLst/>
          </a:prstGeom>
          <a:solidFill>
            <a:schemeClr val="bg1"/>
          </a:solidFill>
          <a:ln w="57150">
            <a:solidFill>
              <a:srgbClr val="F16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Post Something</a:t>
            </a:r>
          </a:p>
        </p:txBody>
      </p:sp>
      <p:sp>
        <p:nvSpPr>
          <p:cNvPr id="11" name="Rectangle 10">
            <a:extLst>
              <a:ext uri="{FF2B5EF4-FFF2-40B4-BE49-F238E27FC236}">
                <a16:creationId xmlns:a16="http://schemas.microsoft.com/office/drawing/2014/main" id="{3B00DEA7-D609-4712-BEBB-9157E91844C1}"/>
              </a:ext>
            </a:extLst>
          </p:cNvPr>
          <p:cNvSpPr/>
          <p:nvPr/>
        </p:nvSpPr>
        <p:spPr>
          <a:xfrm>
            <a:off x="5114593" y="1468094"/>
            <a:ext cx="1962810" cy="495300"/>
          </a:xfrm>
          <a:prstGeom prst="rect">
            <a:avLst/>
          </a:prstGeom>
          <a:solidFill>
            <a:schemeClr val="bg1"/>
          </a:solidFill>
          <a:ln w="57150">
            <a:solidFill>
              <a:srgbClr val="F16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Stories</a:t>
            </a:r>
          </a:p>
        </p:txBody>
      </p:sp>
      <p:sp>
        <p:nvSpPr>
          <p:cNvPr id="12" name="Rectangle 11">
            <a:extLst>
              <a:ext uri="{FF2B5EF4-FFF2-40B4-BE49-F238E27FC236}">
                <a16:creationId xmlns:a16="http://schemas.microsoft.com/office/drawing/2014/main" id="{C637C286-5E4C-43DF-92C1-85A6FD05A131}"/>
              </a:ext>
            </a:extLst>
          </p:cNvPr>
          <p:cNvSpPr/>
          <p:nvPr/>
        </p:nvSpPr>
        <p:spPr>
          <a:xfrm>
            <a:off x="4924423" y="102354"/>
            <a:ext cx="2343149" cy="495300"/>
          </a:xfrm>
          <a:prstGeom prst="rect">
            <a:avLst/>
          </a:prstGeom>
          <a:solidFill>
            <a:schemeClr val="bg1"/>
          </a:solidFill>
          <a:ln w="57150">
            <a:solidFill>
              <a:srgbClr val="F16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Common Pages</a:t>
            </a:r>
          </a:p>
        </p:txBody>
      </p:sp>
      <p:sp>
        <p:nvSpPr>
          <p:cNvPr id="13" name="Rectangle 12">
            <a:extLst>
              <a:ext uri="{FF2B5EF4-FFF2-40B4-BE49-F238E27FC236}">
                <a16:creationId xmlns:a16="http://schemas.microsoft.com/office/drawing/2014/main" id="{069140F2-1860-4982-B567-B9F40526E60B}"/>
              </a:ext>
            </a:extLst>
          </p:cNvPr>
          <p:cNvSpPr/>
          <p:nvPr/>
        </p:nvSpPr>
        <p:spPr>
          <a:xfrm>
            <a:off x="10439400" y="245906"/>
            <a:ext cx="1619247" cy="495300"/>
          </a:xfrm>
          <a:prstGeom prst="rect">
            <a:avLst/>
          </a:prstGeom>
          <a:solidFill>
            <a:schemeClr val="bg1"/>
          </a:solidFill>
          <a:ln w="57150">
            <a:solidFill>
              <a:srgbClr val="F16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Utility/Settings</a:t>
            </a:r>
          </a:p>
        </p:txBody>
      </p:sp>
      <p:sp>
        <p:nvSpPr>
          <p:cNvPr id="14" name="Rectangle 13">
            <a:extLst>
              <a:ext uri="{FF2B5EF4-FFF2-40B4-BE49-F238E27FC236}">
                <a16:creationId xmlns:a16="http://schemas.microsoft.com/office/drawing/2014/main" id="{7D62D4CE-3EB5-4A8C-A1B3-109D40FA17C8}"/>
              </a:ext>
            </a:extLst>
          </p:cNvPr>
          <p:cNvSpPr/>
          <p:nvPr/>
        </p:nvSpPr>
        <p:spPr>
          <a:xfrm>
            <a:off x="657724" y="1761625"/>
            <a:ext cx="2343149" cy="495300"/>
          </a:xfrm>
          <a:prstGeom prst="rect">
            <a:avLst/>
          </a:prstGeom>
          <a:solidFill>
            <a:schemeClr val="bg1"/>
          </a:solidFill>
          <a:ln w="57150">
            <a:solidFill>
              <a:srgbClr val="F16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Common Pages</a:t>
            </a:r>
          </a:p>
        </p:txBody>
      </p:sp>
    </p:spTree>
    <p:extLst>
      <p:ext uri="{BB962C8B-B14F-4D97-AF65-F5344CB8AC3E}">
        <p14:creationId xmlns:p14="http://schemas.microsoft.com/office/powerpoint/2010/main" val="503510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cstate="screen">
            <a:alphaModFix amt="13000"/>
            <a:extLst>
              <a:ext uri="{28A0092B-C50C-407E-A947-70E740481C1C}">
                <a14:useLocalDpi xmlns:a14="http://schemas.microsoft.com/office/drawing/2010/main"/>
              </a:ext>
            </a:extLst>
          </a:blip>
          <a:srcRect r="-6136"/>
          <a:stretch/>
        </p:blipFill>
        <p:spPr>
          <a:xfrm>
            <a:off x="0" y="10563"/>
            <a:ext cx="12192000" cy="6858000"/>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3073" y="317904"/>
            <a:ext cx="487730" cy="484844"/>
          </a:xfrm>
          <a:prstGeom prst="rect">
            <a:avLst/>
          </a:prstGeom>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7" name="TextBox 6"/>
          <p:cNvSpPr txBox="1"/>
          <p:nvPr/>
        </p:nvSpPr>
        <p:spPr>
          <a:xfrm>
            <a:off x="285145" y="3229186"/>
            <a:ext cx="11503159" cy="683264"/>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4800" spc="-150" dirty="0">
                <a:solidFill>
                  <a:srgbClr val="FFFFFF"/>
                </a:solidFill>
                <a:latin typeface="Arial" charset="0"/>
                <a:ea typeface="Arial" charset="0"/>
                <a:cs typeface="Arial" charset="0"/>
              </a:rPr>
              <a:t>Facebook: Posting and Content</a:t>
            </a:r>
            <a:endParaRPr kumimoji="0" lang="en-US" sz="4800" b="0" i="0" u="none" strike="noStrike" kern="1200" cap="none" spc="-150" normalizeH="0" baseline="0" noProof="0" dirty="0">
              <a:ln>
                <a:noFill/>
              </a:ln>
              <a:solidFill>
                <a:srgbClr val="FFFFFF"/>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348412995"/>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4473"/>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E7DD859-D6E8-470D-B812-D75C1A56155C}"/>
              </a:ext>
            </a:extLst>
          </p:cNvPr>
          <p:cNvSpPr>
            <a:spLocks noGrp="1"/>
          </p:cNvSpPr>
          <p:nvPr>
            <p:ph type="title"/>
          </p:nvPr>
        </p:nvSpPr>
        <p:spPr>
          <a:xfrm>
            <a:off x="838200" y="723578"/>
            <a:ext cx="4595071" cy="1645501"/>
          </a:xfrm>
        </p:spPr>
        <p:txBody>
          <a:bodyPr vert="horz" lIns="91440" tIns="45720" rIns="91440" bIns="45720" rtlCol="0" anchor="ctr">
            <a:normAutofit/>
          </a:bodyPr>
          <a:lstStyle/>
          <a:p>
            <a:r>
              <a:rPr lang="en-US" sz="4400" b="1" dirty="0">
                <a:solidFill>
                  <a:schemeClr val="tx1"/>
                </a:solidFill>
                <a:latin typeface="Arial" panose="020B0604020202020204" pitchFamily="34" charset="0"/>
                <a:ea typeface="+mj-ea"/>
                <a:cs typeface="Arial" panose="020B0604020202020204" pitchFamily="34" charset="0"/>
              </a:rPr>
              <a:t>Facebook: How to Post</a:t>
            </a:r>
          </a:p>
        </p:txBody>
      </p:sp>
      <p:sp>
        <p:nvSpPr>
          <p:cNvPr id="2" name="TextBox 1">
            <a:extLst>
              <a:ext uri="{FF2B5EF4-FFF2-40B4-BE49-F238E27FC236}">
                <a16:creationId xmlns:a16="http://schemas.microsoft.com/office/drawing/2014/main" id="{895E6473-29B7-493E-AAEB-1B03BF0BB3C5}"/>
              </a:ext>
            </a:extLst>
          </p:cNvPr>
          <p:cNvSpPr txBox="1"/>
          <p:nvPr/>
        </p:nvSpPr>
        <p:spPr>
          <a:xfrm>
            <a:off x="838200" y="2548467"/>
            <a:ext cx="4595071" cy="3628495"/>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000" dirty="0"/>
              <a:t>Privacy Options</a:t>
            </a:r>
          </a:p>
          <a:p>
            <a:pPr marL="285750" indent="-228600">
              <a:lnSpc>
                <a:spcPct val="90000"/>
              </a:lnSpc>
              <a:spcAft>
                <a:spcPts val="600"/>
              </a:spcAft>
              <a:buFont typeface="Arial" panose="020B0604020202020204" pitchFamily="34" charset="0"/>
              <a:buChar char="•"/>
            </a:pPr>
            <a:r>
              <a:rPr lang="en-US" sz="2000" dirty="0"/>
              <a:t>Image Cards</a:t>
            </a:r>
          </a:p>
          <a:p>
            <a:pPr marL="285750" indent="-228600">
              <a:lnSpc>
                <a:spcPct val="90000"/>
              </a:lnSpc>
              <a:spcAft>
                <a:spcPts val="600"/>
              </a:spcAft>
              <a:buFont typeface="Arial" panose="020B0604020202020204" pitchFamily="34" charset="0"/>
              <a:buChar char="•"/>
            </a:pPr>
            <a:r>
              <a:rPr lang="en-US" sz="2000" dirty="0"/>
              <a:t>Upload Photos / Video</a:t>
            </a:r>
          </a:p>
          <a:p>
            <a:pPr marL="285750" indent="-228600">
              <a:lnSpc>
                <a:spcPct val="90000"/>
              </a:lnSpc>
              <a:spcAft>
                <a:spcPts val="600"/>
              </a:spcAft>
              <a:buFont typeface="Arial" panose="020B0604020202020204" pitchFamily="34" charset="0"/>
              <a:buChar char="•"/>
            </a:pPr>
            <a:r>
              <a:rPr lang="en-US" sz="2000" dirty="0"/>
              <a:t>Tagging</a:t>
            </a:r>
          </a:p>
          <a:p>
            <a:pPr marL="285750" indent="-228600">
              <a:lnSpc>
                <a:spcPct val="90000"/>
              </a:lnSpc>
              <a:spcAft>
                <a:spcPts val="600"/>
              </a:spcAft>
              <a:buFont typeface="Arial" panose="020B0604020202020204" pitchFamily="34" charset="0"/>
              <a:buChar char="•"/>
            </a:pPr>
            <a:r>
              <a:rPr lang="en-US" sz="2000" dirty="0"/>
              <a:t>Emojis</a:t>
            </a:r>
          </a:p>
          <a:p>
            <a:pPr marL="285750" indent="-228600">
              <a:lnSpc>
                <a:spcPct val="90000"/>
              </a:lnSpc>
              <a:spcAft>
                <a:spcPts val="600"/>
              </a:spcAft>
              <a:buFont typeface="Arial" panose="020B0604020202020204" pitchFamily="34" charset="0"/>
              <a:buChar char="•"/>
            </a:pPr>
            <a:r>
              <a:rPr lang="en-US" sz="2000" dirty="0"/>
              <a:t>Feelings/activity</a:t>
            </a:r>
          </a:p>
          <a:p>
            <a:pPr marL="285750" indent="-228600">
              <a:lnSpc>
                <a:spcPct val="90000"/>
              </a:lnSpc>
              <a:spcAft>
                <a:spcPts val="600"/>
              </a:spcAft>
              <a:buFont typeface="Arial" panose="020B0604020202020204" pitchFamily="34" charset="0"/>
              <a:buChar char="•"/>
            </a:pPr>
            <a:r>
              <a:rPr lang="en-US" sz="2000" dirty="0"/>
              <a:t>Gifs</a:t>
            </a:r>
          </a:p>
          <a:p>
            <a:pPr marL="285750" indent="-228600">
              <a:lnSpc>
                <a:spcPct val="90000"/>
              </a:lnSpc>
              <a:spcAft>
                <a:spcPts val="600"/>
              </a:spcAft>
              <a:buFont typeface="Arial" panose="020B0604020202020204" pitchFamily="34" charset="0"/>
              <a:buChar char="•"/>
            </a:pPr>
            <a:endParaRPr lang="en-US" sz="2000" dirty="0"/>
          </a:p>
        </p:txBody>
      </p:sp>
      <p:sp>
        <p:nvSpPr>
          <p:cNvPr id="20" name="Rectangle 19">
            <a:extLst>
              <a:ext uri="{FF2B5EF4-FFF2-40B4-BE49-F238E27FC236}">
                <a16:creationId xmlns:a16="http://schemas.microsoft.com/office/drawing/2014/main" id="{003713C1-2FB2-413B-BF91-3AE41726F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991" y="3474720"/>
            <a:ext cx="6100914"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90795B4D-5022-4A7F-A01D-8D880B7CD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9584" y="0"/>
            <a:ext cx="6192415" cy="6858000"/>
          </a:xfrm>
          <a:prstGeom prst="rect">
            <a:avLst/>
          </a:pr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10572750" y="6355080"/>
            <a:ext cx="1306147" cy="365125"/>
          </a:xfrm>
        </p:spPr>
        <p:txBody>
          <a:bodyPr vert="horz" lIns="91440" tIns="45720" rIns="91440" bIns="45720" rtlCol="0" anchor="ctr">
            <a:normAutofit/>
          </a:bodyPr>
          <a:lstStyle/>
          <a:p>
            <a:pPr marR="0" lvl="0" indent="0" algn="r" fontAlgn="auto">
              <a:spcBef>
                <a:spcPts val="0"/>
              </a:spcBef>
              <a:spcAft>
                <a:spcPts val="720"/>
              </a:spcAft>
              <a:buClrTx/>
              <a:buSzTx/>
              <a:buFontTx/>
              <a:buNone/>
              <a:tabLst/>
              <a:defRPr/>
            </a:pPr>
            <a:fld id="{2EF00467-2C26-C343-9763-9BDDADED9A2F}" type="slidenum">
              <a:rPr kumimoji="0" lang="en-US" sz="1200" b="0" i="0" u="none" strike="noStrike" cap="none" spc="300" normalizeH="0" baseline="0" noProof="0">
                <a:ln>
                  <a:noFill/>
                </a:ln>
                <a:solidFill>
                  <a:prstClr val="black">
                    <a:alpha val="80000"/>
                  </a:prstClr>
                </a:solidFill>
                <a:effectLst/>
                <a:uLnTx/>
                <a:uFillTx/>
                <a:latin typeface="+mn-lt"/>
                <a:ea typeface="+mn-ea"/>
                <a:cs typeface="+mn-cs"/>
              </a:rPr>
              <a:pPr marR="0" lvl="0" indent="0" algn="r" fontAlgn="auto">
                <a:spcBef>
                  <a:spcPts val="0"/>
                </a:spcBef>
                <a:spcAft>
                  <a:spcPts val="720"/>
                </a:spcAft>
                <a:buClrTx/>
                <a:buSzTx/>
                <a:buFontTx/>
                <a:buNone/>
                <a:tabLst/>
                <a:defRPr/>
              </a:pPr>
              <a:t>7</a:t>
            </a:fld>
            <a:endParaRPr kumimoji="0" lang="en-US" sz="1200" b="0" i="0" u="none" strike="noStrike" cap="none" spc="300" normalizeH="0" baseline="0" noProof="0">
              <a:ln>
                <a:noFill/>
              </a:ln>
              <a:solidFill>
                <a:prstClr val="black">
                  <a:alpha val="80000"/>
                </a:prstClr>
              </a:solidFill>
              <a:effectLst/>
              <a:uLnTx/>
              <a:uFillTx/>
              <a:latin typeface="+mn-lt"/>
              <a:ea typeface="+mn-ea"/>
              <a:cs typeface="+mn-cs"/>
            </a:endParaRPr>
          </a:p>
        </p:txBody>
      </p:sp>
      <p:sp>
        <p:nvSpPr>
          <p:cNvPr id="24" name="Rectangle 23">
            <a:extLst>
              <a:ext uri="{FF2B5EF4-FFF2-40B4-BE49-F238E27FC236}">
                <a16:creationId xmlns:a16="http://schemas.microsoft.com/office/drawing/2014/main" id="{AFD19018-DE7C-4796-ADF2-AD2EB0FC0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1A0A2C2-4F85-44AF-8708-8DCA4B550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9624"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Graphical user interface, text, application, chat or text message&#10;&#10;Description automatically generated">
            <a:extLst>
              <a:ext uri="{FF2B5EF4-FFF2-40B4-BE49-F238E27FC236}">
                <a16:creationId xmlns:a16="http://schemas.microsoft.com/office/drawing/2014/main" id="{54DD1FEB-AD0B-49F8-9C42-8F7A86D9316A}"/>
              </a:ext>
            </a:extLst>
          </p:cNvPr>
          <p:cNvPicPr>
            <a:picLocks noChangeAspect="1"/>
          </p:cNvPicPr>
          <p:nvPr/>
        </p:nvPicPr>
        <p:blipFill>
          <a:blip r:embed="rId3"/>
          <a:stretch>
            <a:fillRect/>
          </a:stretch>
        </p:blipFill>
        <p:spPr>
          <a:xfrm>
            <a:off x="9272808" y="489105"/>
            <a:ext cx="2835911" cy="2436126"/>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E5A2A35C-FBFD-4B19-9323-1F958EE9DF11}"/>
              </a:ext>
            </a:extLst>
          </p:cNvPr>
          <p:cNvPicPr>
            <a:picLocks noChangeAspect="1"/>
          </p:cNvPicPr>
          <p:nvPr/>
        </p:nvPicPr>
        <p:blipFill>
          <a:blip r:embed="rId4"/>
          <a:stretch>
            <a:fillRect/>
          </a:stretch>
        </p:blipFill>
        <p:spPr>
          <a:xfrm>
            <a:off x="6420908" y="4365411"/>
            <a:ext cx="5446184" cy="1421980"/>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1BA07BF7-D4FD-4872-A362-E7D904512497}"/>
              </a:ext>
            </a:extLst>
          </p:cNvPr>
          <p:cNvPicPr>
            <a:picLocks noChangeAspect="1"/>
          </p:cNvPicPr>
          <p:nvPr/>
        </p:nvPicPr>
        <p:blipFill>
          <a:blip r:embed="rId5"/>
          <a:stretch>
            <a:fillRect/>
          </a:stretch>
        </p:blipFill>
        <p:spPr>
          <a:xfrm>
            <a:off x="6337722" y="62851"/>
            <a:ext cx="2472442" cy="3231952"/>
          </a:xfrm>
          <a:prstGeom prst="rect">
            <a:avLst/>
          </a:prstGeom>
        </p:spPr>
      </p:pic>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sp>
        <p:nvSpPr>
          <p:cNvPr id="7" name="TextBox 6">
            <a:extLst>
              <a:ext uri="{FF2B5EF4-FFF2-40B4-BE49-F238E27FC236}">
                <a16:creationId xmlns:a16="http://schemas.microsoft.com/office/drawing/2014/main" id="{7B2387E3-9BD4-419B-8AB5-3B215F52F04C}"/>
              </a:ext>
            </a:extLst>
          </p:cNvPr>
          <p:cNvSpPr txBox="1"/>
          <p:nvPr/>
        </p:nvSpPr>
        <p:spPr>
          <a:xfrm>
            <a:off x="887153" y="1140497"/>
            <a:ext cx="4341412" cy="1431161"/>
          </a:xfrm>
          <a:prstGeom prst="rect">
            <a:avLst/>
          </a:prstGeom>
          <a:noFill/>
        </p:spPr>
        <p:txBody>
          <a:bodyPr wrap="square" rtlCol="0">
            <a:spAutoFit/>
          </a:bodyPr>
          <a:lstStyle/>
          <a:p>
            <a:pPr>
              <a:spcAft>
                <a:spcPts val="600"/>
              </a:spcAft>
              <a:buClr>
                <a:srgbClr val="DB512D"/>
              </a:buClr>
            </a:pPr>
            <a:endParaRPr lang="en-US" b="1" dirty="0"/>
          </a:p>
          <a:p>
            <a:pPr>
              <a:spcAft>
                <a:spcPts val="600"/>
              </a:spcAft>
              <a:buClr>
                <a:srgbClr val="DB512D"/>
              </a:buClr>
            </a:pPr>
            <a:endParaRPr lang="en-US" b="1" dirty="0"/>
          </a:p>
          <a:p>
            <a:pPr>
              <a:spcAft>
                <a:spcPts val="600"/>
              </a:spcAft>
              <a:buClr>
                <a:srgbClr val="DB512D"/>
              </a:buClr>
            </a:pPr>
            <a:endParaRPr lang="en-US" b="1" dirty="0"/>
          </a:p>
          <a:p>
            <a:pPr>
              <a:spcAft>
                <a:spcPts val="600"/>
              </a:spcAft>
              <a:buClr>
                <a:srgbClr val="DB512D"/>
              </a:buClr>
            </a:pPr>
            <a:endParaRPr lang="en-US" b="1" dirty="0"/>
          </a:p>
        </p:txBody>
      </p:sp>
    </p:spTree>
    <p:extLst>
      <p:ext uri="{BB962C8B-B14F-4D97-AF65-F5344CB8AC3E}">
        <p14:creationId xmlns:p14="http://schemas.microsoft.com/office/powerpoint/2010/main" val="3340183029"/>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E7DD859-D6E8-470D-B812-D75C1A56155C}"/>
              </a:ext>
            </a:extLst>
          </p:cNvPr>
          <p:cNvSpPr>
            <a:spLocks noGrp="1"/>
          </p:cNvSpPr>
          <p:nvPr>
            <p:ph type="title"/>
          </p:nvPr>
        </p:nvSpPr>
        <p:spPr>
          <a:xfrm>
            <a:off x="640080" y="325369"/>
            <a:ext cx="5019040" cy="1956841"/>
          </a:xfrm>
        </p:spPr>
        <p:txBody>
          <a:bodyPr vert="horz" lIns="91440" tIns="45720" rIns="91440" bIns="45720" rtlCol="0" anchor="b">
            <a:normAutofit/>
          </a:bodyPr>
          <a:lstStyle/>
          <a:p>
            <a:r>
              <a:rPr lang="en-US" sz="5400" b="1" dirty="0">
                <a:solidFill>
                  <a:srgbClr val="004473"/>
                </a:solidFill>
                <a:latin typeface="Arial" panose="020B0604020202020204" pitchFamily="34" charset="0"/>
                <a:ea typeface="+mj-ea"/>
                <a:cs typeface="Arial" panose="020B0604020202020204" pitchFamily="34" charset="0"/>
              </a:rPr>
              <a:t>Facebook Content</a:t>
            </a:r>
          </a:p>
        </p:txBody>
      </p:sp>
      <p:sp>
        <p:nvSpPr>
          <p:cNvPr id="2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95E6473-29B7-493E-AAEB-1B03BF0BB3C5}"/>
              </a:ext>
            </a:extLst>
          </p:cNvPr>
          <p:cNvSpPr txBox="1"/>
          <p:nvPr/>
        </p:nvSpPr>
        <p:spPr>
          <a:xfrm>
            <a:off x="640080" y="2872899"/>
            <a:ext cx="4592320" cy="3659732"/>
          </a:xfrm>
          <a:prstGeom prst="rect">
            <a:avLst/>
          </a:prstGeom>
        </p:spPr>
        <p:txBody>
          <a:bodyPr vert="horz" lIns="91440" tIns="45720" rIns="91440" bIns="45720" rtlCol="0">
            <a:normAutofit lnSpcReduction="10000"/>
          </a:bodyPr>
          <a:lstStyle/>
          <a:p>
            <a:pPr>
              <a:lnSpc>
                <a:spcPct val="90000"/>
              </a:lnSpc>
              <a:spcAft>
                <a:spcPts val="600"/>
              </a:spcAft>
            </a:pPr>
            <a:r>
              <a:rPr lang="en-US" sz="1500" b="1" dirty="0"/>
              <a:t>Facebook Do’s: </a:t>
            </a:r>
          </a:p>
          <a:p>
            <a:pPr marL="285750" indent="-228600">
              <a:lnSpc>
                <a:spcPct val="90000"/>
              </a:lnSpc>
              <a:spcAft>
                <a:spcPts val="600"/>
              </a:spcAft>
              <a:buFont typeface="Arial" panose="020B0604020202020204" pitchFamily="34" charset="0"/>
              <a:buChar char="•"/>
            </a:pPr>
            <a:r>
              <a:rPr lang="en-US" sz="1500" dirty="0"/>
              <a:t>Individual updates</a:t>
            </a:r>
          </a:p>
          <a:p>
            <a:pPr marL="285750" indent="-228600">
              <a:lnSpc>
                <a:spcPct val="90000"/>
              </a:lnSpc>
              <a:spcAft>
                <a:spcPts val="600"/>
              </a:spcAft>
              <a:buFont typeface="Arial" panose="020B0604020202020204" pitchFamily="34" charset="0"/>
              <a:buChar char="•"/>
            </a:pPr>
            <a:r>
              <a:rPr lang="en-US" sz="1500" dirty="0"/>
              <a:t>Sharing things you like</a:t>
            </a:r>
          </a:p>
          <a:p>
            <a:pPr marL="285750" indent="-228600">
              <a:lnSpc>
                <a:spcPct val="90000"/>
              </a:lnSpc>
              <a:spcAft>
                <a:spcPts val="600"/>
              </a:spcAft>
              <a:buFont typeface="Arial" panose="020B0604020202020204" pitchFamily="34" charset="0"/>
              <a:buChar char="•"/>
            </a:pPr>
            <a:r>
              <a:rPr lang="en-US" sz="1500" dirty="0"/>
              <a:t>Finding community</a:t>
            </a:r>
          </a:p>
          <a:p>
            <a:pPr marL="285750" indent="-228600">
              <a:lnSpc>
                <a:spcPct val="90000"/>
              </a:lnSpc>
              <a:spcAft>
                <a:spcPts val="600"/>
              </a:spcAft>
              <a:buFont typeface="Arial" panose="020B0604020202020204" pitchFamily="34" charset="0"/>
              <a:buChar char="•"/>
            </a:pPr>
            <a:r>
              <a:rPr lang="en-US" sz="1500" dirty="0"/>
              <a:t>Post images</a:t>
            </a:r>
          </a:p>
          <a:p>
            <a:pPr marL="285750" indent="-228600">
              <a:lnSpc>
                <a:spcPct val="90000"/>
              </a:lnSpc>
              <a:spcAft>
                <a:spcPts val="600"/>
              </a:spcAft>
              <a:buFont typeface="Arial" panose="020B0604020202020204" pitchFamily="34" charset="0"/>
              <a:buChar char="•"/>
            </a:pPr>
            <a:r>
              <a:rPr lang="en-US" sz="1500" dirty="0"/>
              <a:t>Use hashtags (but not too many)</a:t>
            </a:r>
          </a:p>
          <a:p>
            <a:pPr marL="285750" indent="-228600">
              <a:lnSpc>
                <a:spcPct val="90000"/>
              </a:lnSpc>
              <a:spcAft>
                <a:spcPts val="600"/>
              </a:spcAft>
              <a:buFont typeface="Arial" panose="020B0604020202020204" pitchFamily="34" charset="0"/>
              <a:buChar char="•"/>
            </a:pPr>
            <a:r>
              <a:rPr lang="en-US" sz="1500" dirty="0"/>
              <a:t>Stay active</a:t>
            </a:r>
          </a:p>
          <a:p>
            <a:pPr marL="285750" indent="-228600">
              <a:lnSpc>
                <a:spcPct val="90000"/>
              </a:lnSpc>
              <a:spcAft>
                <a:spcPts val="600"/>
              </a:spcAft>
              <a:buFont typeface="Arial" panose="020B0604020202020204" pitchFamily="34" charset="0"/>
              <a:buChar char="•"/>
            </a:pPr>
            <a:endParaRPr lang="en-US" sz="1500" b="1" dirty="0"/>
          </a:p>
          <a:p>
            <a:pPr>
              <a:lnSpc>
                <a:spcPct val="90000"/>
              </a:lnSpc>
              <a:spcAft>
                <a:spcPts val="600"/>
              </a:spcAft>
            </a:pPr>
            <a:r>
              <a:rPr lang="en-US" sz="1500" b="1" dirty="0"/>
              <a:t>Facebook Don’ts:</a:t>
            </a:r>
          </a:p>
          <a:p>
            <a:pPr marL="285750" indent="-228600">
              <a:lnSpc>
                <a:spcPct val="90000"/>
              </a:lnSpc>
              <a:spcAft>
                <a:spcPts val="600"/>
              </a:spcAft>
              <a:buFont typeface="Arial" panose="020B0604020202020204" pitchFamily="34" charset="0"/>
              <a:buChar char="•"/>
            </a:pPr>
            <a:r>
              <a:rPr lang="en-US" sz="1500" dirty="0"/>
              <a:t>Personal information</a:t>
            </a:r>
          </a:p>
          <a:p>
            <a:pPr marL="285750" indent="-228600">
              <a:lnSpc>
                <a:spcPct val="90000"/>
              </a:lnSpc>
              <a:spcAft>
                <a:spcPts val="600"/>
              </a:spcAft>
              <a:buFont typeface="Arial" panose="020B0604020202020204" pitchFamily="34" charset="0"/>
              <a:buChar char="•"/>
            </a:pPr>
            <a:r>
              <a:rPr lang="en-US" sz="1500" dirty="0"/>
              <a:t>Other people’s news and information without consent</a:t>
            </a:r>
          </a:p>
          <a:p>
            <a:pPr marL="285750" indent="-228600">
              <a:lnSpc>
                <a:spcPct val="90000"/>
              </a:lnSpc>
              <a:spcAft>
                <a:spcPts val="600"/>
              </a:spcAft>
              <a:buFont typeface="Arial" panose="020B0604020202020204" pitchFamily="34" charset="0"/>
              <a:buChar char="•"/>
            </a:pPr>
            <a:r>
              <a:rPr lang="en-US" sz="1500" dirty="0"/>
              <a:t>Aggressive/offensive content</a:t>
            </a:r>
          </a:p>
          <a:p>
            <a:pPr marL="285750" indent="-228600">
              <a:lnSpc>
                <a:spcPct val="90000"/>
              </a:lnSpc>
              <a:spcAft>
                <a:spcPts val="600"/>
              </a:spcAft>
              <a:buFont typeface="Arial" panose="020B0604020202020204" pitchFamily="34" charset="0"/>
              <a:buChar char="•"/>
            </a:pPr>
            <a:r>
              <a:rPr lang="en-US" sz="1500" dirty="0"/>
              <a:t>Insulting others</a:t>
            </a:r>
          </a:p>
          <a:p>
            <a:pPr marL="285750" indent="-228600">
              <a:lnSpc>
                <a:spcPct val="90000"/>
              </a:lnSpc>
              <a:spcAft>
                <a:spcPts val="600"/>
              </a:spcAft>
              <a:buFont typeface="Arial" panose="020B0604020202020204" pitchFamily="34" charset="0"/>
              <a:buChar char="•"/>
            </a:pPr>
            <a:endParaRPr lang="en-US" sz="1200" dirty="0"/>
          </a:p>
          <a:p>
            <a:pPr indent="-228600">
              <a:lnSpc>
                <a:spcPct val="90000"/>
              </a:lnSpc>
              <a:spcAft>
                <a:spcPts val="600"/>
              </a:spcAft>
              <a:buFont typeface="Arial" panose="020B0604020202020204" pitchFamily="34" charset="0"/>
              <a:buChar char="•"/>
            </a:pPr>
            <a:endParaRPr lang="en-US" sz="1200" dirty="0"/>
          </a:p>
          <a:p>
            <a:pPr marL="285750" indent="-228600">
              <a:lnSpc>
                <a:spcPct val="90000"/>
              </a:lnSpc>
              <a:spcAft>
                <a:spcPts val="600"/>
              </a:spcAft>
              <a:buFont typeface="Arial" panose="020B0604020202020204" pitchFamily="34" charset="0"/>
              <a:buChar char="•"/>
            </a:pPr>
            <a:endParaRPr lang="en-US" sz="1200" dirty="0"/>
          </a:p>
          <a:p>
            <a:pPr marL="285750" indent="-228600">
              <a:lnSpc>
                <a:spcPct val="90000"/>
              </a:lnSpc>
              <a:spcAft>
                <a:spcPts val="600"/>
              </a:spcAft>
              <a:buFont typeface="Arial" panose="020B0604020202020204" pitchFamily="34" charset="0"/>
              <a:buChar char="•"/>
            </a:pPr>
            <a:endParaRPr lang="en-US" sz="1200" dirty="0"/>
          </a:p>
          <a:p>
            <a:pPr indent="-228600">
              <a:lnSpc>
                <a:spcPct val="90000"/>
              </a:lnSpc>
              <a:spcAft>
                <a:spcPts val="600"/>
              </a:spcAft>
              <a:buFont typeface="Arial" panose="020B0604020202020204" pitchFamily="34" charset="0"/>
              <a:buChar char="•"/>
            </a:pPr>
            <a:endParaRPr lang="en-US" sz="1200" dirty="0"/>
          </a:p>
          <a:p>
            <a:pPr marL="285750" indent="-228600">
              <a:lnSpc>
                <a:spcPct val="90000"/>
              </a:lnSpc>
              <a:spcAft>
                <a:spcPts val="600"/>
              </a:spcAft>
              <a:buFont typeface="Arial" panose="020B0604020202020204" pitchFamily="34" charset="0"/>
              <a:buChar char="•"/>
            </a:pPr>
            <a:endParaRPr lang="en-US" sz="1200" dirty="0"/>
          </a:p>
        </p:txBody>
      </p:sp>
      <p:pic>
        <p:nvPicPr>
          <p:cNvPr id="4" name="Picture 3" descr="Icon&#10;&#10;Description automatically generated">
            <a:extLst>
              <a:ext uri="{FF2B5EF4-FFF2-40B4-BE49-F238E27FC236}">
                <a16:creationId xmlns:a16="http://schemas.microsoft.com/office/drawing/2014/main" id="{F43F1CF5-0BB9-4EBD-BCB5-4BF5E8FA6C93}"/>
              </a:ext>
            </a:extLst>
          </p:cNvPr>
          <p:cNvPicPr>
            <a:picLocks noChangeAspect="1"/>
          </p:cNvPicPr>
          <p:nvPr/>
        </p:nvPicPr>
        <p:blipFill rotWithShape="1">
          <a:blip r:embed="rId3"/>
          <a:srcRect l="18424" r="1838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Slide Number Placeholder 4"/>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lgn="r">
              <a:spcAft>
                <a:spcPts val="600"/>
              </a:spcAft>
              <a:defRPr/>
            </a:pPr>
            <a:fld id="{2EF00467-2C26-C343-9763-9BDDADED9A2F}" type="slidenum">
              <a:rPr lang="en-US" sz="1200" spc="0">
                <a:solidFill>
                  <a:srgbClr val="FFFFFF"/>
                </a:solidFill>
                <a:latin typeface="Calibri" panose="020F0502020204030204"/>
                <a:ea typeface="+mn-ea"/>
                <a:cs typeface="+mn-cs"/>
              </a:rPr>
              <a:pPr algn="r">
                <a:spcAft>
                  <a:spcPts val="600"/>
                </a:spcAft>
                <a:defRPr/>
              </a:pPr>
              <a:t>8</a:t>
            </a:fld>
            <a:endParaRPr lang="en-US" sz="1200" spc="0">
              <a:solidFill>
                <a:srgbClr val="FFFFFF"/>
              </a:solidFill>
              <a:latin typeface="Calibri" panose="020F0502020204030204"/>
              <a:ea typeface="+mn-ea"/>
              <a:cs typeface="+mn-cs"/>
            </a:endParaRP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sp>
        <p:nvSpPr>
          <p:cNvPr id="7" name="TextBox 6">
            <a:extLst>
              <a:ext uri="{FF2B5EF4-FFF2-40B4-BE49-F238E27FC236}">
                <a16:creationId xmlns:a16="http://schemas.microsoft.com/office/drawing/2014/main" id="{7B2387E3-9BD4-419B-8AB5-3B215F52F04C}"/>
              </a:ext>
            </a:extLst>
          </p:cNvPr>
          <p:cNvSpPr txBox="1"/>
          <p:nvPr/>
        </p:nvSpPr>
        <p:spPr>
          <a:xfrm>
            <a:off x="1379542" y="1286046"/>
            <a:ext cx="4341412" cy="1431161"/>
          </a:xfrm>
          <a:prstGeom prst="rect">
            <a:avLst/>
          </a:prstGeom>
          <a:noFill/>
        </p:spPr>
        <p:txBody>
          <a:bodyPr wrap="square" rtlCol="0">
            <a:spAutoFit/>
          </a:bodyPr>
          <a:lstStyle/>
          <a:p>
            <a:pPr>
              <a:spcAft>
                <a:spcPts val="600"/>
              </a:spcAft>
              <a:buClr>
                <a:srgbClr val="DB512D"/>
              </a:buClr>
            </a:pPr>
            <a:endParaRPr lang="en-US" b="1" dirty="0"/>
          </a:p>
          <a:p>
            <a:pPr>
              <a:spcAft>
                <a:spcPts val="600"/>
              </a:spcAft>
              <a:buClr>
                <a:srgbClr val="DB512D"/>
              </a:buClr>
            </a:pPr>
            <a:endParaRPr lang="en-US" b="1" dirty="0"/>
          </a:p>
          <a:p>
            <a:pPr>
              <a:spcAft>
                <a:spcPts val="600"/>
              </a:spcAft>
              <a:buClr>
                <a:srgbClr val="DB512D"/>
              </a:buClr>
            </a:pPr>
            <a:endParaRPr lang="en-US" b="1" dirty="0"/>
          </a:p>
          <a:p>
            <a:pPr>
              <a:spcAft>
                <a:spcPts val="600"/>
              </a:spcAft>
              <a:buClr>
                <a:srgbClr val="DB512D"/>
              </a:buClr>
            </a:pPr>
            <a:endParaRPr lang="en-US" b="1" dirty="0"/>
          </a:p>
        </p:txBody>
      </p:sp>
    </p:spTree>
    <p:extLst>
      <p:ext uri="{BB962C8B-B14F-4D97-AF65-F5344CB8AC3E}">
        <p14:creationId xmlns:p14="http://schemas.microsoft.com/office/powerpoint/2010/main" val="3017025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E7DD859-D6E8-470D-B812-D75C1A56155C}"/>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5400" b="1" dirty="0">
                <a:solidFill>
                  <a:srgbClr val="004473"/>
                </a:solidFill>
                <a:latin typeface="Arial" panose="020B0604020202020204" pitchFamily="34" charset="0"/>
                <a:ea typeface="+mj-ea"/>
                <a:cs typeface="Arial" panose="020B0604020202020204" pitchFamily="34" charset="0"/>
              </a:rPr>
              <a:t>Easterseals on Facebook</a:t>
            </a:r>
          </a:p>
        </p:txBody>
      </p:sp>
      <p:sp>
        <p:nvSpPr>
          <p:cNvPr id="2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95E6473-29B7-493E-AAEB-1B03BF0BB3C5}"/>
              </a:ext>
            </a:extLst>
          </p:cNvPr>
          <p:cNvSpPr txBox="1"/>
          <p:nvPr/>
        </p:nvSpPr>
        <p:spPr>
          <a:xfrm>
            <a:off x="640080" y="2706624"/>
            <a:ext cx="6894576" cy="3483864"/>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000" dirty="0"/>
              <a:t>Like and Favorite</a:t>
            </a:r>
          </a:p>
          <a:p>
            <a:pPr marL="742950" lvl="1" indent="-228600">
              <a:lnSpc>
                <a:spcPct val="90000"/>
              </a:lnSpc>
              <a:spcAft>
                <a:spcPts val="600"/>
              </a:spcAft>
              <a:buFont typeface="Arial" panose="020B0604020202020204" pitchFamily="34" charset="0"/>
              <a:buChar char="•"/>
            </a:pPr>
            <a:r>
              <a:rPr lang="en-US" sz="2000" dirty="0">
                <a:hlinkClick r:id="rId3" action="ppaction://hlinkfile"/>
              </a:rPr>
              <a:t>Facebook.com/Easterseals</a:t>
            </a:r>
            <a:endParaRPr lang="en-US" sz="2000" dirty="0"/>
          </a:p>
          <a:p>
            <a:pPr marL="742950" lvl="1" indent="-228600">
              <a:lnSpc>
                <a:spcPct val="90000"/>
              </a:lnSpc>
              <a:spcAft>
                <a:spcPts val="600"/>
              </a:spcAft>
              <a:buFont typeface="Arial" panose="020B0604020202020204" pitchFamily="34" charset="0"/>
              <a:buChar char="•"/>
            </a:pPr>
            <a:r>
              <a:rPr lang="en-US" sz="2000" dirty="0"/>
              <a:t>Look for your local affiliate page: </a:t>
            </a:r>
            <a:r>
              <a:rPr lang="en-US" sz="2000" dirty="0">
                <a:hlinkClick r:id="rId4"/>
              </a:rPr>
              <a:t>https://www.easterseals.com/connect-locally/</a:t>
            </a:r>
            <a:r>
              <a:rPr lang="en-US" sz="2000" dirty="0"/>
              <a:t> </a:t>
            </a:r>
          </a:p>
          <a:p>
            <a:pPr marL="285750" indent="-228600">
              <a:lnSpc>
                <a:spcPct val="90000"/>
              </a:lnSpc>
              <a:spcAft>
                <a:spcPts val="600"/>
              </a:spcAft>
              <a:buFont typeface="Arial" panose="020B0604020202020204" pitchFamily="34" charset="0"/>
              <a:buChar char="•"/>
            </a:pPr>
            <a:r>
              <a:rPr lang="en-US" sz="2000" dirty="0"/>
              <a:t>Donate</a:t>
            </a:r>
          </a:p>
          <a:p>
            <a:pPr marL="285750" indent="-228600">
              <a:lnSpc>
                <a:spcPct val="90000"/>
              </a:lnSpc>
              <a:spcAft>
                <a:spcPts val="600"/>
              </a:spcAft>
              <a:buFont typeface="Arial" panose="020B0604020202020204" pitchFamily="34" charset="0"/>
              <a:buChar char="•"/>
            </a:pPr>
            <a:r>
              <a:rPr lang="en-US" sz="2000" dirty="0"/>
              <a:t>Like and comment on posts</a:t>
            </a:r>
          </a:p>
          <a:p>
            <a:pPr marL="285750" indent="-228600">
              <a:lnSpc>
                <a:spcPct val="90000"/>
              </a:lnSpc>
              <a:spcAft>
                <a:spcPts val="600"/>
              </a:spcAft>
              <a:buFont typeface="Arial" panose="020B0604020202020204" pitchFamily="34" charset="0"/>
              <a:buChar char="•"/>
            </a:pPr>
            <a:r>
              <a:rPr lang="en-US" sz="2000" dirty="0"/>
              <a:t>Share Easterseals content </a:t>
            </a:r>
          </a:p>
          <a:p>
            <a:pPr marL="285750" indent="-228600">
              <a:lnSpc>
                <a:spcPct val="90000"/>
              </a:lnSpc>
              <a:spcAft>
                <a:spcPts val="600"/>
              </a:spcAft>
              <a:buFont typeface="Arial" panose="020B0604020202020204" pitchFamily="34" charset="0"/>
              <a:buChar char="•"/>
            </a:pPr>
            <a:r>
              <a:rPr lang="en-US" sz="2000" dirty="0"/>
              <a:t>Facebook Fundraisers</a:t>
            </a:r>
          </a:p>
          <a:p>
            <a:pPr marL="285750" indent="-228600">
              <a:lnSpc>
                <a:spcPct val="90000"/>
              </a:lnSpc>
              <a:spcAft>
                <a:spcPts val="600"/>
              </a:spcAft>
              <a:buFont typeface="Arial" panose="020B0604020202020204" pitchFamily="34" charset="0"/>
              <a:buChar char="•"/>
            </a:pPr>
            <a:endParaRPr lang="en-US" sz="2000" dirty="0"/>
          </a:p>
        </p:txBody>
      </p:sp>
      <p:pic>
        <p:nvPicPr>
          <p:cNvPr id="4" name="Picture 3" descr="Graphical user interface, website&#10;&#10;Description automatically generated">
            <a:extLst>
              <a:ext uri="{FF2B5EF4-FFF2-40B4-BE49-F238E27FC236}">
                <a16:creationId xmlns:a16="http://schemas.microsoft.com/office/drawing/2014/main" id="{BEFDF5F6-D554-4629-A0B3-16A9757B7847}"/>
              </a:ext>
            </a:extLst>
          </p:cNvPr>
          <p:cNvPicPr>
            <a:picLocks noChangeAspect="1"/>
          </p:cNvPicPr>
          <p:nvPr/>
        </p:nvPicPr>
        <p:blipFill>
          <a:blip r:embed="rId5"/>
          <a:stretch>
            <a:fillRect/>
          </a:stretch>
        </p:blipFill>
        <p:spPr>
          <a:xfrm>
            <a:off x="7903017" y="348500"/>
            <a:ext cx="3648903" cy="3429969"/>
          </a:xfrm>
          <a:prstGeom prst="rect">
            <a:avLst/>
          </a:prstGeom>
        </p:spPr>
      </p:pic>
      <p:pic>
        <p:nvPicPr>
          <p:cNvPr id="6" name="Picture 5" descr="Graphical user interface, text, application&#10;&#10;Description automatically generated">
            <a:extLst>
              <a:ext uri="{FF2B5EF4-FFF2-40B4-BE49-F238E27FC236}">
                <a16:creationId xmlns:a16="http://schemas.microsoft.com/office/drawing/2014/main" id="{DDB0A301-1647-4712-A965-4634F00B4895}"/>
              </a:ext>
            </a:extLst>
          </p:cNvPr>
          <p:cNvPicPr>
            <a:picLocks noChangeAspect="1"/>
          </p:cNvPicPr>
          <p:nvPr/>
        </p:nvPicPr>
        <p:blipFill>
          <a:blip r:embed="rId6"/>
          <a:stretch>
            <a:fillRect/>
          </a:stretch>
        </p:blipFill>
        <p:spPr>
          <a:xfrm>
            <a:off x="7863840" y="4126969"/>
            <a:ext cx="3995928" cy="2080719"/>
          </a:xfrm>
          <a:prstGeom prst="rect">
            <a:avLst/>
          </a:prstGeom>
        </p:spPr>
      </p:pic>
      <p:sp>
        <p:nvSpPr>
          <p:cNvPr id="5" name="Slide Number Placeholder 4"/>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R="0" lvl="0" indent="0" algn="r" fontAlgn="auto">
              <a:spcBef>
                <a:spcPts val="0"/>
              </a:spcBef>
              <a:spcAft>
                <a:spcPts val="720"/>
              </a:spcAft>
              <a:buClrTx/>
              <a:buSzTx/>
              <a:buFontTx/>
              <a:buNone/>
              <a:tabLst/>
              <a:defRPr/>
            </a:pPr>
            <a:fld id="{2EF00467-2C26-C343-9763-9BDDADED9A2F}" type="slidenum">
              <a:rPr kumimoji="0" lang="en-US" sz="1200" b="0" i="0" u="none" strike="noStrike" cap="none" spc="300" normalizeH="0" baseline="0" noProof="0">
                <a:ln>
                  <a:noFill/>
                </a:ln>
                <a:solidFill>
                  <a:schemeClr val="tx1">
                    <a:tint val="75000"/>
                  </a:schemeClr>
                </a:solidFill>
                <a:effectLst/>
                <a:uLnTx/>
                <a:uFillTx/>
                <a:latin typeface="+mn-lt"/>
                <a:ea typeface="+mn-ea"/>
                <a:cs typeface="+mn-cs"/>
              </a:rPr>
              <a:pPr marR="0" lvl="0" indent="0" algn="r" fontAlgn="auto">
                <a:spcBef>
                  <a:spcPts val="0"/>
                </a:spcBef>
                <a:spcAft>
                  <a:spcPts val="720"/>
                </a:spcAft>
                <a:buClrTx/>
                <a:buSzTx/>
                <a:buFontTx/>
                <a:buNone/>
                <a:tabLst/>
                <a:defRPr/>
              </a:pPr>
              <a:t>9</a:t>
            </a:fld>
            <a:endParaRPr kumimoji="0" lang="en-US" sz="1200" b="0" i="0" u="none" strike="noStrike" cap="none" spc="300" normalizeH="0" baseline="0" noProof="0">
              <a:ln>
                <a:noFill/>
              </a:ln>
              <a:solidFill>
                <a:schemeClr val="tx1">
                  <a:tint val="75000"/>
                </a:schemeClr>
              </a:solidFill>
              <a:effectLst/>
              <a:uLnTx/>
              <a:uFillTx/>
              <a:latin typeface="+mn-lt"/>
              <a:ea typeface="+mn-ea"/>
              <a:cs typeface="+mn-cs"/>
            </a:endParaRP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sp>
        <p:nvSpPr>
          <p:cNvPr id="7" name="TextBox 6">
            <a:extLst>
              <a:ext uri="{FF2B5EF4-FFF2-40B4-BE49-F238E27FC236}">
                <a16:creationId xmlns:a16="http://schemas.microsoft.com/office/drawing/2014/main" id="{7B2387E3-9BD4-419B-8AB5-3B215F52F04C}"/>
              </a:ext>
            </a:extLst>
          </p:cNvPr>
          <p:cNvSpPr txBox="1"/>
          <p:nvPr/>
        </p:nvSpPr>
        <p:spPr>
          <a:xfrm>
            <a:off x="887153" y="1140497"/>
            <a:ext cx="4341412" cy="1431161"/>
          </a:xfrm>
          <a:prstGeom prst="rect">
            <a:avLst/>
          </a:prstGeom>
          <a:noFill/>
        </p:spPr>
        <p:txBody>
          <a:bodyPr wrap="square" rtlCol="0">
            <a:spAutoFit/>
          </a:bodyPr>
          <a:lstStyle/>
          <a:p>
            <a:pPr>
              <a:spcAft>
                <a:spcPts val="600"/>
              </a:spcAft>
              <a:buClr>
                <a:srgbClr val="DB512D"/>
              </a:buClr>
            </a:pPr>
            <a:endParaRPr lang="en-US" b="1" dirty="0"/>
          </a:p>
          <a:p>
            <a:pPr>
              <a:spcAft>
                <a:spcPts val="600"/>
              </a:spcAft>
              <a:buClr>
                <a:srgbClr val="DB512D"/>
              </a:buClr>
            </a:pPr>
            <a:endParaRPr lang="en-US" b="1" dirty="0"/>
          </a:p>
          <a:p>
            <a:pPr>
              <a:spcAft>
                <a:spcPts val="600"/>
              </a:spcAft>
              <a:buClr>
                <a:srgbClr val="DB512D"/>
              </a:buClr>
            </a:pPr>
            <a:endParaRPr lang="en-US" b="1" dirty="0"/>
          </a:p>
          <a:p>
            <a:pPr>
              <a:spcAft>
                <a:spcPts val="600"/>
              </a:spcAft>
              <a:buClr>
                <a:srgbClr val="DB512D"/>
              </a:buClr>
            </a:pPr>
            <a:endParaRPr lang="en-US" b="1" dirty="0"/>
          </a:p>
        </p:txBody>
      </p:sp>
    </p:spTree>
    <p:extLst>
      <p:ext uri="{BB962C8B-B14F-4D97-AF65-F5344CB8AC3E}">
        <p14:creationId xmlns:p14="http://schemas.microsoft.com/office/powerpoint/2010/main" val="3682013935"/>
      </p:ext>
    </p:extLst>
  </p:cSld>
  <p:clrMapOvr>
    <a:masterClrMapping/>
  </p:clrMapOvr>
</p:sld>
</file>

<file path=ppt/theme/theme1.xml><?xml version="1.0" encoding="utf-8"?>
<a:theme xmlns:a="http://schemas.openxmlformats.org/drawingml/2006/main" name="Office Theme">
  <a:themeElements>
    <a:clrScheme name="Custom 61">
      <a:dk1>
        <a:srgbClr val="000000"/>
      </a:dk1>
      <a:lt1>
        <a:srgbClr val="FFFFFF"/>
      </a:lt1>
      <a:dk2>
        <a:srgbClr val="44546A"/>
      </a:dk2>
      <a:lt2>
        <a:srgbClr val="E7E6E6"/>
      </a:lt2>
      <a:accent1>
        <a:srgbClr val="F16336"/>
      </a:accent1>
      <a:accent2>
        <a:srgbClr val="FFA300"/>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Custom 61">
      <a:dk1>
        <a:srgbClr val="000000"/>
      </a:dk1>
      <a:lt1>
        <a:srgbClr val="FFFFFF"/>
      </a:lt1>
      <a:dk2>
        <a:srgbClr val="44546A"/>
      </a:dk2>
      <a:lt2>
        <a:srgbClr val="E7E6E6"/>
      </a:lt2>
      <a:accent1>
        <a:srgbClr val="F16336"/>
      </a:accent1>
      <a:accent2>
        <a:srgbClr val="FFA300"/>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61">
      <a:dk1>
        <a:srgbClr val="000000"/>
      </a:dk1>
      <a:lt1>
        <a:srgbClr val="FFFFFF"/>
      </a:lt1>
      <a:dk2>
        <a:srgbClr val="44546A"/>
      </a:dk2>
      <a:lt2>
        <a:srgbClr val="E7E6E6"/>
      </a:lt2>
      <a:accent1>
        <a:srgbClr val="F16336"/>
      </a:accent1>
      <a:accent2>
        <a:srgbClr val="FFA300"/>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61">
    <a:dk1>
      <a:srgbClr val="000000"/>
    </a:dk1>
    <a:lt1>
      <a:srgbClr val="FFFFFF"/>
    </a:lt1>
    <a:dk2>
      <a:srgbClr val="44546A"/>
    </a:dk2>
    <a:lt2>
      <a:srgbClr val="E7E6E6"/>
    </a:lt2>
    <a:accent1>
      <a:srgbClr val="F16336"/>
    </a:accent1>
    <a:accent2>
      <a:srgbClr val="FFA300"/>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Custom 61">
    <a:dk1>
      <a:srgbClr val="000000"/>
    </a:dk1>
    <a:lt1>
      <a:srgbClr val="FFFFFF"/>
    </a:lt1>
    <a:dk2>
      <a:srgbClr val="44546A"/>
    </a:dk2>
    <a:lt2>
      <a:srgbClr val="E7E6E6"/>
    </a:lt2>
    <a:accent1>
      <a:srgbClr val="F16336"/>
    </a:accent1>
    <a:accent2>
      <a:srgbClr val="FFA300"/>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Custom 61">
    <a:dk1>
      <a:srgbClr val="000000"/>
    </a:dk1>
    <a:lt1>
      <a:srgbClr val="FFFFFF"/>
    </a:lt1>
    <a:dk2>
      <a:srgbClr val="44546A"/>
    </a:dk2>
    <a:lt2>
      <a:srgbClr val="E7E6E6"/>
    </a:lt2>
    <a:accent1>
      <a:srgbClr val="F16336"/>
    </a:accent1>
    <a:accent2>
      <a:srgbClr val="FFA300"/>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4A49CD7500F0940BCA3134D594DACB7" ma:contentTypeVersion="7" ma:contentTypeDescription="Create a new document." ma:contentTypeScope="" ma:versionID="e9f53437847b56997349f95a19544d74">
  <xsd:schema xmlns:xsd="http://www.w3.org/2001/XMLSchema" xmlns:xs="http://www.w3.org/2001/XMLSchema" xmlns:p="http://schemas.microsoft.com/office/2006/metadata/properties" xmlns:ns2="7e432cec-8214-427c-807b-b02c961cf4b3" targetNamespace="http://schemas.microsoft.com/office/2006/metadata/properties" ma:root="true" ma:fieldsID="8356d060a0a70802b3334341afbfad3d" ns2:_="">
    <xsd:import namespace="7e432cec-8214-427c-807b-b02c961cf4b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432cec-8214-427c-807b-b02c961cf4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EBEFFB-13AC-431E-8D89-ADA650BF4F90}">
  <ds:schemaRefs>
    <ds:schemaRef ds:uri="http://schemas.microsoft.com/sharepoint/v3/contenttype/forms"/>
  </ds:schemaRefs>
</ds:datastoreItem>
</file>

<file path=customXml/itemProps2.xml><?xml version="1.0" encoding="utf-8"?>
<ds:datastoreItem xmlns:ds="http://schemas.openxmlformats.org/officeDocument/2006/customXml" ds:itemID="{10FE0C30-9342-44F7-A4E2-C21B369D7337}">
  <ds:schemaRefs>
    <ds:schemaRef ds:uri="http://purl.org/dc/elements/1.1/"/>
    <ds:schemaRef ds:uri="http://schemas.microsoft.com/office/2006/metadata/properties"/>
    <ds:schemaRef ds:uri="http://purl.org/dc/terms/"/>
    <ds:schemaRef ds:uri="http://schemas.microsoft.com/office/2006/documentManagement/types"/>
    <ds:schemaRef ds:uri="7e432cec-8214-427c-807b-b02c961cf4b3"/>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45D74E4-0815-4274-AD68-2B21B06AA5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432cec-8214-427c-807b-b02c961cf4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14394</TotalTime>
  <Words>1976</Words>
  <Application>Microsoft Office PowerPoint</Application>
  <PresentationFormat>Widescreen</PresentationFormat>
  <Paragraphs>268</Paragraphs>
  <Slides>20</Slides>
  <Notes>20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20</vt:i4>
      </vt:variant>
    </vt:vector>
  </HeadingPairs>
  <TitlesOfParts>
    <vt:vector size="32" baseType="lpstr">
      <vt:lpstr>Arial</vt:lpstr>
      <vt:lpstr>Calibri</vt:lpstr>
      <vt:lpstr>Calibri Light</vt:lpstr>
      <vt:lpstr>Franklin Gothic Medium</vt:lpstr>
      <vt:lpstr>inherit</vt:lpstr>
      <vt:lpstr>Roboto</vt:lpstr>
      <vt:lpstr>Segoe UI Historic</vt:lpstr>
      <vt:lpstr>Symbol</vt:lpstr>
      <vt:lpstr>Wingdings</vt:lpstr>
      <vt:lpstr>Office Theme</vt:lpstr>
      <vt:lpstr>4_Office Theme</vt:lpstr>
      <vt:lpstr>2_Office Theme</vt:lpstr>
      <vt:lpstr>PowerPoint Presentation</vt:lpstr>
      <vt:lpstr>PowerPoint Presentation</vt:lpstr>
      <vt:lpstr>PowerPoint Presentation</vt:lpstr>
      <vt:lpstr>Facebook: Creating an Account</vt:lpstr>
      <vt:lpstr>Facebook: Overview</vt:lpstr>
      <vt:lpstr>PowerPoint Presentation</vt:lpstr>
      <vt:lpstr>Facebook: How to Post</vt:lpstr>
      <vt:lpstr>Facebook Content</vt:lpstr>
      <vt:lpstr>Easterseals on Facebook</vt:lpstr>
      <vt:lpstr>Easterseals on Facebook</vt:lpstr>
      <vt:lpstr>Facebook Resources</vt:lpstr>
      <vt:lpstr>PowerPoint Presentation</vt:lpstr>
      <vt:lpstr>Instagram: Creating an Account</vt:lpstr>
      <vt:lpstr>Instagram: Overview</vt:lpstr>
      <vt:lpstr>PowerPoint Presentation</vt:lpstr>
      <vt:lpstr>Instagram: How to Post</vt:lpstr>
      <vt:lpstr>Instagram STORIES</vt:lpstr>
      <vt:lpstr>Easterseals on Instagram</vt:lpstr>
      <vt:lpstr>Instagram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 Williams</dc:creator>
  <cp:lastModifiedBy>Yolanda Green</cp:lastModifiedBy>
  <cp:revision>59</cp:revision>
  <cp:lastPrinted>2021-06-08T23:54:40Z</cp:lastPrinted>
  <dcterms:created xsi:type="dcterms:W3CDTF">2020-10-30T00:25:33Z</dcterms:created>
  <dcterms:modified xsi:type="dcterms:W3CDTF">2021-10-22T15:09:01Z</dcterms:modified>
</cp:coreProperties>
</file>