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6" r:id="rId5"/>
    <p:sldId id="287" r:id="rId6"/>
    <p:sldId id="288" r:id="rId7"/>
    <p:sldId id="289" r:id="rId8"/>
    <p:sldId id="290" r:id="rId9"/>
    <p:sldId id="292" r:id="rId10"/>
    <p:sldId id="293" r:id="rId11"/>
    <p:sldId id="294" r:id="rId12"/>
    <p:sldId id="295" r:id="rId13"/>
    <p:sldId id="296" r:id="rId14"/>
    <p:sldId id="298" r:id="rId15"/>
    <p:sldId id="299" r:id="rId16"/>
    <p:sldId id="300" r:id="rId17"/>
    <p:sldId id="301" r:id="rId18"/>
    <p:sldId id="302" r:id="rId19"/>
    <p:sldId id="291"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BCC1A-E64C-44B6-BD5B-B199548BCDF4}" v="66" dt="2020-11-10T19:30:18.607"/>
    <p1510:client id="{BDE14F23-8CD8-CEAB-C1D0-8499C97104C4}" v="7" dt="2020-11-12T16:57:03.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Cooke" userId="a249c39e-8338-46ed-94a2-4c4c1d06690f" providerId="ADAL" clId="{345BCC1A-E64C-44B6-BD5B-B199548BCDF4}"/>
    <pc:docChg chg="undo redo custSel mod addSld delSld modSld sldOrd">
      <pc:chgData name="Erik Cooke" userId="a249c39e-8338-46ed-94a2-4c4c1d06690f" providerId="ADAL" clId="{345BCC1A-E64C-44B6-BD5B-B199548BCDF4}" dt="2020-11-10T19:31:13.435" v="761" actId="22"/>
      <pc:docMkLst>
        <pc:docMk/>
      </pc:docMkLst>
      <pc:sldChg chg="addSp delSp modSp del mod setClrOvrMap">
        <pc:chgData name="Erik Cooke" userId="a249c39e-8338-46ed-94a2-4c4c1d06690f" providerId="ADAL" clId="{345BCC1A-E64C-44B6-BD5B-B199548BCDF4}" dt="2020-11-10T19:25:45.752" v="722" actId="47"/>
        <pc:sldMkLst>
          <pc:docMk/>
          <pc:sldMk cId="355033872" sldId="265"/>
        </pc:sldMkLst>
        <pc:spChg chg="mod">
          <ac:chgData name="Erik Cooke" userId="a249c39e-8338-46ed-94a2-4c4c1d06690f" providerId="ADAL" clId="{345BCC1A-E64C-44B6-BD5B-B199548BCDF4}" dt="2020-11-10T19:20:12.835" v="646" actId="26606"/>
          <ac:spMkLst>
            <pc:docMk/>
            <pc:sldMk cId="355033872" sldId="265"/>
            <ac:spMk id="2" creationId="{9AB2EA78-AEB3-469B-9025-3B17201A457B}"/>
          </ac:spMkLst>
        </pc:spChg>
        <pc:spChg chg="mod">
          <ac:chgData name="Erik Cooke" userId="a249c39e-8338-46ed-94a2-4c4c1d06690f" providerId="ADAL" clId="{345BCC1A-E64C-44B6-BD5B-B199548BCDF4}" dt="2020-11-10T19:20:12.835" v="646" actId="26606"/>
          <ac:spMkLst>
            <pc:docMk/>
            <pc:sldMk cId="355033872" sldId="265"/>
            <ac:spMk id="3" creationId="{255E1F2F-E259-4EA8-9FFD-3A10AF541859}"/>
          </ac:spMkLst>
        </pc:spChg>
        <pc:spChg chg="add del">
          <ac:chgData name="Erik Cooke" userId="a249c39e-8338-46ed-94a2-4c4c1d06690f" providerId="ADAL" clId="{345BCC1A-E64C-44B6-BD5B-B199548BCDF4}" dt="2020-11-10T19:20:12.835" v="646" actId="26606"/>
          <ac:spMkLst>
            <pc:docMk/>
            <pc:sldMk cId="355033872" sldId="265"/>
            <ac:spMk id="28" creationId="{2FDF0794-1B86-42B2-B8C7-F60123E638ED}"/>
          </ac:spMkLst>
        </pc:spChg>
        <pc:spChg chg="add del">
          <ac:chgData name="Erik Cooke" userId="a249c39e-8338-46ed-94a2-4c4c1d06690f" providerId="ADAL" clId="{345BCC1A-E64C-44B6-BD5B-B199548BCDF4}" dt="2020-11-10T19:20:12.835" v="646" actId="26606"/>
          <ac:spMkLst>
            <pc:docMk/>
            <pc:sldMk cId="355033872" sldId="265"/>
            <ac:spMk id="30" creationId="{C5373426-E26E-431D-959C-5DB96C0B6208}"/>
          </ac:spMkLst>
        </pc:spChg>
        <pc:spChg chg="add del">
          <ac:chgData name="Erik Cooke" userId="a249c39e-8338-46ed-94a2-4c4c1d06690f" providerId="ADAL" clId="{345BCC1A-E64C-44B6-BD5B-B199548BCDF4}" dt="2020-11-10T19:20:12.835" v="646" actId="26606"/>
          <ac:spMkLst>
            <pc:docMk/>
            <pc:sldMk cId="355033872" sldId="265"/>
            <ac:spMk id="34" creationId="{EDC90921-9082-491B-940E-827D679F3478}"/>
          </ac:spMkLst>
        </pc:spChg>
        <pc:spChg chg="add del">
          <ac:chgData name="Erik Cooke" userId="a249c39e-8338-46ed-94a2-4c4c1d06690f" providerId="ADAL" clId="{345BCC1A-E64C-44B6-BD5B-B199548BCDF4}" dt="2020-11-10T19:20:12.835" v="646" actId="26606"/>
          <ac:spMkLst>
            <pc:docMk/>
            <pc:sldMk cId="355033872" sldId="265"/>
            <ac:spMk id="71" creationId="{548B4202-DCD5-4F8C-B481-743A989A9DFF}"/>
          </ac:spMkLst>
        </pc:spChg>
        <pc:spChg chg="add del">
          <ac:chgData name="Erik Cooke" userId="a249c39e-8338-46ed-94a2-4c4c1d06690f" providerId="ADAL" clId="{345BCC1A-E64C-44B6-BD5B-B199548BCDF4}" dt="2020-11-10T19:20:12.835" v="646" actId="26606"/>
          <ac:spMkLst>
            <pc:docMk/>
            <pc:sldMk cId="355033872" sldId="265"/>
            <ac:spMk id="75" creationId="{8EE702CF-91CE-4661-ACBF-3C8160D1B433}"/>
          </ac:spMkLst>
        </pc:spChg>
        <pc:picChg chg="mod ord">
          <ac:chgData name="Erik Cooke" userId="a249c39e-8338-46ed-94a2-4c4c1d06690f" providerId="ADAL" clId="{345BCC1A-E64C-44B6-BD5B-B199548BCDF4}" dt="2020-11-10T19:21:17.247" v="647" actId="1076"/>
          <ac:picMkLst>
            <pc:docMk/>
            <pc:sldMk cId="355033872" sldId="265"/>
            <ac:picMk id="5" creationId="{1FD526C9-A8C7-41E6-85BB-39F06C858A2B}"/>
          </ac:picMkLst>
        </pc:picChg>
        <pc:picChg chg="add del mod">
          <ac:chgData name="Erik Cooke" userId="a249c39e-8338-46ed-94a2-4c4c1d06690f" providerId="ADAL" clId="{345BCC1A-E64C-44B6-BD5B-B199548BCDF4}" dt="2020-11-10T19:22:13.265" v="657" actId="21"/>
          <ac:picMkLst>
            <pc:docMk/>
            <pc:sldMk cId="355033872" sldId="265"/>
            <ac:picMk id="2050" creationId="{695C95BB-FC60-4534-BE5C-DC4169E5C080}"/>
          </ac:picMkLst>
        </pc:picChg>
        <pc:cxnChg chg="add del">
          <ac:chgData name="Erik Cooke" userId="a249c39e-8338-46ed-94a2-4c4c1d06690f" providerId="ADAL" clId="{345BCC1A-E64C-44B6-BD5B-B199548BCDF4}" dt="2020-11-10T19:20:12.835" v="646" actId="26606"/>
          <ac:cxnSpMkLst>
            <pc:docMk/>
            <pc:sldMk cId="355033872" sldId="265"/>
            <ac:cxnSpMk id="32" creationId="{96D07482-83A3-4451-943C-B46961082957}"/>
          </ac:cxnSpMkLst>
        </pc:cxnChg>
        <pc:cxnChg chg="add del">
          <ac:chgData name="Erik Cooke" userId="a249c39e-8338-46ed-94a2-4c4c1d06690f" providerId="ADAL" clId="{345BCC1A-E64C-44B6-BD5B-B199548BCDF4}" dt="2020-11-10T19:20:12.835" v="646" actId="26606"/>
          <ac:cxnSpMkLst>
            <pc:docMk/>
            <pc:sldMk cId="355033872" sldId="265"/>
            <ac:cxnSpMk id="73" creationId="{F7F57F6B-E621-4E40-A34D-2FE12902AA20}"/>
          </ac:cxnSpMkLst>
        </pc:cxnChg>
      </pc:sldChg>
      <pc:sldChg chg="addSp delSp modSp mod">
        <pc:chgData name="Erik Cooke" userId="a249c39e-8338-46ed-94a2-4c4c1d06690f" providerId="ADAL" clId="{345BCC1A-E64C-44B6-BD5B-B199548BCDF4}" dt="2020-11-10T19:25:38.037" v="721" actId="1038"/>
        <pc:sldMkLst>
          <pc:docMk/>
          <pc:sldMk cId="1292513021" sldId="286"/>
        </pc:sldMkLst>
        <pc:spChg chg="mod">
          <ac:chgData name="Erik Cooke" userId="a249c39e-8338-46ed-94a2-4c4c1d06690f" providerId="ADAL" clId="{345BCC1A-E64C-44B6-BD5B-B199548BCDF4}" dt="2020-11-10T19:25:25.895" v="693" actId="14100"/>
          <ac:spMkLst>
            <pc:docMk/>
            <pc:sldMk cId="1292513021" sldId="286"/>
            <ac:spMk id="2" creationId="{0AE422CB-EBC9-4703-870C-8981A495893A}"/>
          </ac:spMkLst>
        </pc:spChg>
        <pc:spChg chg="add del mod">
          <ac:chgData name="Erik Cooke" userId="a249c39e-8338-46ed-94a2-4c4c1d06690f" providerId="ADAL" clId="{345BCC1A-E64C-44B6-BD5B-B199548BCDF4}" dt="2020-11-10T19:22:23.381" v="660" actId="478"/>
          <ac:spMkLst>
            <pc:docMk/>
            <pc:sldMk cId="1292513021" sldId="286"/>
            <ac:spMk id="4" creationId="{F26AC645-65AB-4F34-A75B-91890EEA4AC4}"/>
          </ac:spMkLst>
        </pc:spChg>
        <pc:spChg chg="add mod">
          <ac:chgData name="Erik Cooke" userId="a249c39e-8338-46ed-94a2-4c4c1d06690f" providerId="ADAL" clId="{345BCC1A-E64C-44B6-BD5B-B199548BCDF4}" dt="2020-11-10T19:25:32.155" v="694" actId="1076"/>
          <ac:spMkLst>
            <pc:docMk/>
            <pc:sldMk cId="1292513021" sldId="286"/>
            <ac:spMk id="6" creationId="{4E461AD7-21D7-4B11-AEAE-3A15BF341094}"/>
          </ac:spMkLst>
        </pc:spChg>
        <pc:graphicFrameChg chg="del">
          <ac:chgData name="Erik Cooke" userId="a249c39e-8338-46ed-94a2-4c4c1d06690f" providerId="ADAL" clId="{345BCC1A-E64C-44B6-BD5B-B199548BCDF4}" dt="2020-11-10T19:22:09.199" v="656" actId="478"/>
          <ac:graphicFrameMkLst>
            <pc:docMk/>
            <pc:sldMk cId="1292513021" sldId="286"/>
            <ac:graphicFrameMk id="7" creationId="{4279E28C-3AD3-4230-B1D6-C039672D128D}"/>
          </ac:graphicFrameMkLst>
        </pc:graphicFrameChg>
        <pc:picChg chg="add mod">
          <ac:chgData name="Erik Cooke" userId="a249c39e-8338-46ed-94a2-4c4c1d06690f" providerId="ADAL" clId="{345BCC1A-E64C-44B6-BD5B-B199548BCDF4}" dt="2020-11-10T19:25:38.037" v="721" actId="1038"/>
          <ac:picMkLst>
            <pc:docMk/>
            <pc:sldMk cId="1292513021" sldId="286"/>
            <ac:picMk id="5" creationId="{8EBCC8AF-FCC6-47A4-9D27-409942096818}"/>
          </ac:picMkLst>
        </pc:picChg>
        <pc:picChg chg="add del mod ord modCrop">
          <ac:chgData name="Erik Cooke" userId="a249c39e-8338-46ed-94a2-4c4c1d06690f" providerId="ADAL" clId="{345BCC1A-E64C-44B6-BD5B-B199548BCDF4}" dt="2020-11-10T19:24:38.293" v="691" actId="732"/>
          <ac:picMkLst>
            <pc:docMk/>
            <pc:sldMk cId="1292513021" sldId="286"/>
            <ac:picMk id="8" creationId="{54E03833-1B24-49B6-ACBF-3B9545822760}"/>
          </ac:picMkLst>
        </pc:picChg>
      </pc:sldChg>
      <pc:sldChg chg="addSp mod">
        <pc:chgData name="Erik Cooke" userId="a249c39e-8338-46ed-94a2-4c4c1d06690f" providerId="ADAL" clId="{345BCC1A-E64C-44B6-BD5B-B199548BCDF4}" dt="2020-11-10T19:30:26.154" v="746" actId="22"/>
        <pc:sldMkLst>
          <pc:docMk/>
          <pc:sldMk cId="1437734597" sldId="287"/>
        </pc:sldMkLst>
        <pc:picChg chg="add">
          <ac:chgData name="Erik Cooke" userId="a249c39e-8338-46ed-94a2-4c4c1d06690f" providerId="ADAL" clId="{345BCC1A-E64C-44B6-BD5B-B199548BCDF4}" dt="2020-11-10T19:30:26.154" v="746" actId="22"/>
          <ac:picMkLst>
            <pc:docMk/>
            <pc:sldMk cId="1437734597" sldId="287"/>
            <ac:picMk id="4" creationId="{9C075992-3432-42F0-A48D-C162310D0A5E}"/>
          </ac:picMkLst>
        </pc:picChg>
      </pc:sldChg>
      <pc:sldChg chg="addSp modSp mod">
        <pc:chgData name="Erik Cooke" userId="a249c39e-8338-46ed-94a2-4c4c1d06690f" providerId="ADAL" clId="{345BCC1A-E64C-44B6-BD5B-B199548BCDF4}" dt="2020-11-10T19:30:28.242" v="747" actId="22"/>
        <pc:sldMkLst>
          <pc:docMk/>
          <pc:sldMk cId="1834011601" sldId="288"/>
        </pc:sldMkLst>
        <pc:spChg chg="mod">
          <ac:chgData name="Erik Cooke" userId="a249c39e-8338-46ed-94a2-4c4c1d06690f" providerId="ADAL" clId="{345BCC1A-E64C-44B6-BD5B-B199548BCDF4}" dt="2020-11-10T19:26:02.022" v="724" actId="20577"/>
          <ac:spMkLst>
            <pc:docMk/>
            <pc:sldMk cId="1834011601" sldId="288"/>
            <ac:spMk id="3" creationId="{A93CCF97-196C-482A-B1F7-BA2568A7E08B}"/>
          </ac:spMkLst>
        </pc:spChg>
        <pc:picChg chg="add">
          <ac:chgData name="Erik Cooke" userId="a249c39e-8338-46ed-94a2-4c4c1d06690f" providerId="ADAL" clId="{345BCC1A-E64C-44B6-BD5B-B199548BCDF4}" dt="2020-11-10T19:30:28.242" v="747" actId="22"/>
          <ac:picMkLst>
            <pc:docMk/>
            <pc:sldMk cId="1834011601" sldId="288"/>
            <ac:picMk id="5" creationId="{7239531C-E955-41F0-B21E-E5ECADB2467B}"/>
          </ac:picMkLst>
        </pc:picChg>
      </pc:sldChg>
      <pc:sldChg chg="addSp modSp mod">
        <pc:chgData name="Erik Cooke" userId="a249c39e-8338-46ed-94a2-4c4c1d06690f" providerId="ADAL" clId="{345BCC1A-E64C-44B6-BD5B-B199548BCDF4}" dt="2020-11-10T19:30:33.337" v="748" actId="22"/>
        <pc:sldMkLst>
          <pc:docMk/>
          <pc:sldMk cId="4129131000" sldId="289"/>
        </pc:sldMkLst>
        <pc:spChg chg="mod">
          <ac:chgData name="Erik Cooke" userId="a249c39e-8338-46ed-94a2-4c4c1d06690f" providerId="ADAL" clId="{345BCC1A-E64C-44B6-BD5B-B199548BCDF4}" dt="2020-11-10T19:26:13.664" v="725" actId="113"/>
          <ac:spMkLst>
            <pc:docMk/>
            <pc:sldMk cId="4129131000" sldId="289"/>
            <ac:spMk id="5" creationId="{28F82216-BB75-4571-A597-C4975138A8E8}"/>
          </ac:spMkLst>
        </pc:spChg>
        <pc:picChg chg="add">
          <ac:chgData name="Erik Cooke" userId="a249c39e-8338-46ed-94a2-4c4c1d06690f" providerId="ADAL" clId="{345BCC1A-E64C-44B6-BD5B-B199548BCDF4}" dt="2020-11-10T19:30:33.337" v="748" actId="22"/>
          <ac:picMkLst>
            <pc:docMk/>
            <pc:sldMk cId="4129131000" sldId="289"/>
            <ac:picMk id="6" creationId="{653B7787-30BB-4C7B-BE0E-B4C15E653039}"/>
          </ac:picMkLst>
        </pc:picChg>
      </pc:sldChg>
      <pc:sldChg chg="addSp mod">
        <pc:chgData name="Erik Cooke" userId="a249c39e-8338-46ed-94a2-4c4c1d06690f" providerId="ADAL" clId="{345BCC1A-E64C-44B6-BD5B-B199548BCDF4}" dt="2020-11-10T19:30:37.474" v="749" actId="22"/>
        <pc:sldMkLst>
          <pc:docMk/>
          <pc:sldMk cId="1708462303" sldId="290"/>
        </pc:sldMkLst>
        <pc:picChg chg="add">
          <ac:chgData name="Erik Cooke" userId="a249c39e-8338-46ed-94a2-4c4c1d06690f" providerId="ADAL" clId="{345BCC1A-E64C-44B6-BD5B-B199548BCDF4}" dt="2020-11-10T19:30:37.474" v="749" actId="22"/>
          <ac:picMkLst>
            <pc:docMk/>
            <pc:sldMk cId="1708462303" sldId="290"/>
            <ac:picMk id="5" creationId="{B3F4D948-39E0-433D-BAA1-8DDBBC112074}"/>
          </ac:picMkLst>
        </pc:picChg>
      </pc:sldChg>
      <pc:sldChg chg="addSp modSp mod">
        <pc:chgData name="Erik Cooke" userId="a249c39e-8338-46ed-94a2-4c4c1d06690f" providerId="ADAL" clId="{345BCC1A-E64C-44B6-BD5B-B199548BCDF4}" dt="2020-11-10T19:31:13.435" v="761" actId="22"/>
        <pc:sldMkLst>
          <pc:docMk/>
          <pc:sldMk cId="440484507" sldId="291"/>
        </pc:sldMkLst>
        <pc:spChg chg="mod">
          <ac:chgData name="Erik Cooke" userId="a249c39e-8338-46ed-94a2-4c4c1d06690f" providerId="ADAL" clId="{345BCC1A-E64C-44B6-BD5B-B199548BCDF4}" dt="2020-11-10T19:07:05.079" v="544" actId="20577"/>
          <ac:spMkLst>
            <pc:docMk/>
            <pc:sldMk cId="440484507" sldId="291"/>
            <ac:spMk id="2" creationId="{508D9433-04C5-444D-8E3A-227BAD874967}"/>
          </ac:spMkLst>
        </pc:spChg>
        <pc:spChg chg="mod">
          <ac:chgData name="Erik Cooke" userId="a249c39e-8338-46ed-94a2-4c4c1d06690f" providerId="ADAL" clId="{345BCC1A-E64C-44B6-BD5B-B199548BCDF4}" dt="2020-11-10T19:07:32.244" v="551" actId="27636"/>
          <ac:spMkLst>
            <pc:docMk/>
            <pc:sldMk cId="440484507" sldId="291"/>
            <ac:spMk id="3" creationId="{0EF30F4B-458F-40F9-BF93-BBF84671B357}"/>
          </ac:spMkLst>
        </pc:spChg>
        <pc:picChg chg="add">
          <ac:chgData name="Erik Cooke" userId="a249c39e-8338-46ed-94a2-4c4c1d06690f" providerId="ADAL" clId="{345BCC1A-E64C-44B6-BD5B-B199548BCDF4}" dt="2020-11-10T19:31:13.435" v="761" actId="22"/>
          <ac:picMkLst>
            <pc:docMk/>
            <pc:sldMk cId="440484507" sldId="291"/>
            <ac:picMk id="5" creationId="{489FC1A7-C589-4196-AEE2-2BAF26FA4630}"/>
          </ac:picMkLst>
        </pc:picChg>
      </pc:sldChg>
      <pc:sldChg chg="addSp delSp modSp mod">
        <pc:chgData name="Erik Cooke" userId="a249c39e-8338-46ed-94a2-4c4c1d06690f" providerId="ADAL" clId="{345BCC1A-E64C-44B6-BD5B-B199548BCDF4}" dt="2020-11-10T19:30:41.862" v="751" actId="22"/>
        <pc:sldMkLst>
          <pc:docMk/>
          <pc:sldMk cId="24007607" sldId="292"/>
        </pc:sldMkLst>
        <pc:picChg chg="add del">
          <ac:chgData name="Erik Cooke" userId="a249c39e-8338-46ed-94a2-4c4c1d06690f" providerId="ADAL" clId="{345BCC1A-E64C-44B6-BD5B-B199548BCDF4}" dt="2020-11-10T19:30:41.862" v="751" actId="22"/>
          <ac:picMkLst>
            <pc:docMk/>
            <pc:sldMk cId="24007607" sldId="292"/>
            <ac:picMk id="5" creationId="{C49F972D-195F-4651-8EF5-74BDE7E21171}"/>
          </ac:picMkLst>
        </pc:picChg>
        <pc:picChg chg="add mod">
          <ac:chgData name="Erik Cooke" userId="a249c39e-8338-46ed-94a2-4c4c1d06690f" providerId="ADAL" clId="{345BCC1A-E64C-44B6-BD5B-B199548BCDF4}" dt="2020-11-10T19:30:18.606" v="745" actId="1076"/>
          <ac:picMkLst>
            <pc:docMk/>
            <pc:sldMk cId="24007607" sldId="292"/>
            <ac:picMk id="5122" creationId="{5EF98710-EF6A-4E78-BBC6-13C28B963F0D}"/>
          </ac:picMkLst>
        </pc:picChg>
      </pc:sldChg>
      <pc:sldChg chg="addSp modSp mod">
        <pc:chgData name="Erik Cooke" userId="a249c39e-8338-46ed-94a2-4c4c1d06690f" providerId="ADAL" clId="{345BCC1A-E64C-44B6-BD5B-B199548BCDF4}" dt="2020-11-10T19:30:44.698" v="752" actId="22"/>
        <pc:sldMkLst>
          <pc:docMk/>
          <pc:sldMk cId="2251229808" sldId="293"/>
        </pc:sldMkLst>
        <pc:picChg chg="mod">
          <ac:chgData name="Erik Cooke" userId="a249c39e-8338-46ed-94a2-4c4c1d06690f" providerId="ADAL" clId="{345BCC1A-E64C-44B6-BD5B-B199548BCDF4}" dt="2020-11-10T19:00:01.170" v="153" actId="1035"/>
          <ac:picMkLst>
            <pc:docMk/>
            <pc:sldMk cId="2251229808" sldId="293"/>
            <ac:picMk id="4" creationId="{DAA55534-D104-4496-87C7-12A7D1C31626}"/>
          </ac:picMkLst>
        </pc:picChg>
        <pc:picChg chg="add">
          <ac:chgData name="Erik Cooke" userId="a249c39e-8338-46ed-94a2-4c4c1d06690f" providerId="ADAL" clId="{345BCC1A-E64C-44B6-BD5B-B199548BCDF4}" dt="2020-11-10T19:30:44.698" v="752" actId="22"/>
          <ac:picMkLst>
            <pc:docMk/>
            <pc:sldMk cId="2251229808" sldId="293"/>
            <ac:picMk id="5" creationId="{7F11687F-5B3C-42DF-890E-648EB3186C48}"/>
          </ac:picMkLst>
        </pc:picChg>
      </pc:sldChg>
      <pc:sldChg chg="addSp mod">
        <pc:chgData name="Erik Cooke" userId="a249c39e-8338-46ed-94a2-4c4c1d06690f" providerId="ADAL" clId="{345BCC1A-E64C-44B6-BD5B-B199548BCDF4}" dt="2020-11-10T19:30:51.146" v="753" actId="22"/>
        <pc:sldMkLst>
          <pc:docMk/>
          <pc:sldMk cId="2696869326" sldId="294"/>
        </pc:sldMkLst>
        <pc:picChg chg="add">
          <ac:chgData name="Erik Cooke" userId="a249c39e-8338-46ed-94a2-4c4c1d06690f" providerId="ADAL" clId="{345BCC1A-E64C-44B6-BD5B-B199548BCDF4}" dt="2020-11-10T19:30:51.146" v="753" actId="22"/>
          <ac:picMkLst>
            <pc:docMk/>
            <pc:sldMk cId="2696869326" sldId="294"/>
            <ac:picMk id="5" creationId="{D6DC0DEA-2120-4FD5-879B-D090ED10313F}"/>
          </ac:picMkLst>
        </pc:picChg>
      </pc:sldChg>
      <pc:sldChg chg="addSp delSp modSp mod">
        <pc:chgData name="Erik Cooke" userId="a249c39e-8338-46ed-94a2-4c4c1d06690f" providerId="ADAL" clId="{345BCC1A-E64C-44B6-BD5B-B199548BCDF4}" dt="2020-11-10T19:30:53.370" v="754" actId="22"/>
        <pc:sldMkLst>
          <pc:docMk/>
          <pc:sldMk cId="147722297" sldId="295"/>
        </pc:sldMkLst>
        <pc:spChg chg="mod">
          <ac:chgData name="Erik Cooke" userId="a249c39e-8338-46ed-94a2-4c4c1d06690f" providerId="ADAL" clId="{345BCC1A-E64C-44B6-BD5B-B199548BCDF4}" dt="2020-11-10T18:54:27.386" v="6" actId="26606"/>
          <ac:spMkLst>
            <pc:docMk/>
            <pc:sldMk cId="147722297" sldId="295"/>
            <ac:spMk id="2" creationId="{81286B89-826C-40AE-B869-2433DE727359}"/>
          </ac:spMkLst>
        </pc:spChg>
        <pc:spChg chg="mod ord">
          <ac:chgData name="Erik Cooke" userId="a249c39e-8338-46ed-94a2-4c4c1d06690f" providerId="ADAL" clId="{345BCC1A-E64C-44B6-BD5B-B199548BCDF4}" dt="2020-11-10T18:59:48.380" v="136" actId="6549"/>
          <ac:spMkLst>
            <pc:docMk/>
            <pc:sldMk cId="147722297" sldId="295"/>
            <ac:spMk id="3" creationId="{FE993451-B43E-4F30-A76C-BECAEF93900A}"/>
          </ac:spMkLst>
        </pc:spChg>
        <pc:spChg chg="add del">
          <ac:chgData name="Erik Cooke" userId="a249c39e-8338-46ed-94a2-4c4c1d06690f" providerId="ADAL" clId="{345BCC1A-E64C-44B6-BD5B-B199548BCDF4}" dt="2020-11-10T18:54:13.602" v="4" actId="26606"/>
          <ac:spMkLst>
            <pc:docMk/>
            <pc:sldMk cId="147722297" sldId="295"/>
            <ac:spMk id="9" creationId="{F64BBAA4-C62B-4146-B49F-FE4CC4655EE0}"/>
          </ac:spMkLst>
        </pc:spChg>
        <pc:spChg chg="add del">
          <ac:chgData name="Erik Cooke" userId="a249c39e-8338-46ed-94a2-4c4c1d06690f" providerId="ADAL" clId="{345BCC1A-E64C-44B6-BD5B-B199548BCDF4}" dt="2020-11-10T18:54:13.602" v="4" actId="26606"/>
          <ac:spMkLst>
            <pc:docMk/>
            <pc:sldMk cId="147722297" sldId="295"/>
            <ac:spMk id="13" creationId="{6BF36B24-6632-4516-9692-731462896C1F}"/>
          </ac:spMkLst>
        </pc:spChg>
        <pc:spChg chg="add del">
          <ac:chgData name="Erik Cooke" userId="a249c39e-8338-46ed-94a2-4c4c1d06690f" providerId="ADAL" clId="{345BCC1A-E64C-44B6-BD5B-B199548BCDF4}" dt="2020-11-10T18:54:12.176" v="1" actId="26606"/>
          <ac:spMkLst>
            <pc:docMk/>
            <pc:sldMk cId="147722297" sldId="295"/>
            <ac:spMk id="18" creationId="{08CB54FC-0B2A-4107-9A70-958B90B76585}"/>
          </ac:spMkLst>
        </pc:spChg>
        <pc:spChg chg="add del">
          <ac:chgData name="Erik Cooke" userId="a249c39e-8338-46ed-94a2-4c4c1d06690f" providerId="ADAL" clId="{345BCC1A-E64C-44B6-BD5B-B199548BCDF4}" dt="2020-11-10T18:54:12.176" v="1" actId="26606"/>
          <ac:spMkLst>
            <pc:docMk/>
            <pc:sldMk cId="147722297" sldId="295"/>
            <ac:spMk id="22" creationId="{9AA76026-5689-4584-8D93-D71D739E61B5}"/>
          </ac:spMkLst>
        </pc:spChg>
        <pc:spChg chg="add del">
          <ac:chgData name="Erik Cooke" userId="a249c39e-8338-46ed-94a2-4c4c1d06690f" providerId="ADAL" clId="{345BCC1A-E64C-44B6-BD5B-B199548BCDF4}" dt="2020-11-10T18:54:13.593" v="3" actId="26606"/>
          <ac:spMkLst>
            <pc:docMk/>
            <pc:sldMk cId="147722297" sldId="295"/>
            <ac:spMk id="24" creationId="{F64BBAA4-C62B-4146-B49F-FE4CC4655EE0}"/>
          </ac:spMkLst>
        </pc:spChg>
        <pc:spChg chg="add del">
          <ac:chgData name="Erik Cooke" userId="a249c39e-8338-46ed-94a2-4c4c1d06690f" providerId="ADAL" clId="{345BCC1A-E64C-44B6-BD5B-B199548BCDF4}" dt="2020-11-10T18:54:13.593" v="3" actId="26606"/>
          <ac:spMkLst>
            <pc:docMk/>
            <pc:sldMk cId="147722297" sldId="295"/>
            <ac:spMk id="26" creationId="{6BF36B24-6632-4516-9692-731462896C1F}"/>
          </ac:spMkLst>
        </pc:spChg>
        <pc:spChg chg="add del">
          <ac:chgData name="Erik Cooke" userId="a249c39e-8338-46ed-94a2-4c4c1d06690f" providerId="ADAL" clId="{345BCC1A-E64C-44B6-BD5B-B199548BCDF4}" dt="2020-11-10T18:54:27.386" v="6" actId="26606"/>
          <ac:spMkLst>
            <pc:docMk/>
            <pc:sldMk cId="147722297" sldId="295"/>
            <ac:spMk id="28" creationId="{08CB54FC-0B2A-4107-9A70-958B90B76585}"/>
          </ac:spMkLst>
        </pc:spChg>
        <pc:spChg chg="add del">
          <ac:chgData name="Erik Cooke" userId="a249c39e-8338-46ed-94a2-4c4c1d06690f" providerId="ADAL" clId="{345BCC1A-E64C-44B6-BD5B-B199548BCDF4}" dt="2020-11-10T18:54:27.386" v="6" actId="26606"/>
          <ac:spMkLst>
            <pc:docMk/>
            <pc:sldMk cId="147722297" sldId="295"/>
            <ac:spMk id="30" creationId="{9AA76026-5689-4584-8D93-D71D739E61B5}"/>
          </ac:spMkLst>
        </pc:spChg>
        <pc:spChg chg="add">
          <ac:chgData name="Erik Cooke" userId="a249c39e-8338-46ed-94a2-4c4c1d06690f" providerId="ADAL" clId="{345BCC1A-E64C-44B6-BD5B-B199548BCDF4}" dt="2020-11-10T18:54:27.386" v="6" actId="26606"/>
          <ac:spMkLst>
            <pc:docMk/>
            <pc:sldMk cId="147722297" sldId="295"/>
            <ac:spMk id="35" creationId="{F64BBAA4-C62B-4146-B49F-FE4CC4655EE0}"/>
          </ac:spMkLst>
        </pc:spChg>
        <pc:spChg chg="add">
          <ac:chgData name="Erik Cooke" userId="a249c39e-8338-46ed-94a2-4c4c1d06690f" providerId="ADAL" clId="{345BCC1A-E64C-44B6-BD5B-B199548BCDF4}" dt="2020-11-10T18:54:27.386" v="6" actId="26606"/>
          <ac:spMkLst>
            <pc:docMk/>
            <pc:sldMk cId="147722297" sldId="295"/>
            <ac:spMk id="39" creationId="{6BF36B24-6632-4516-9692-731462896C1F}"/>
          </ac:spMkLst>
        </pc:spChg>
        <pc:picChg chg="mod ord">
          <ac:chgData name="Erik Cooke" userId="a249c39e-8338-46ed-94a2-4c4c1d06690f" providerId="ADAL" clId="{345BCC1A-E64C-44B6-BD5B-B199548BCDF4}" dt="2020-11-10T18:54:27.386" v="6" actId="26606"/>
          <ac:picMkLst>
            <pc:docMk/>
            <pc:sldMk cId="147722297" sldId="295"/>
            <ac:picMk id="4" creationId="{BC4CD2AC-28CC-4013-A404-0E33BA5B498E}"/>
          </ac:picMkLst>
        </pc:picChg>
        <pc:picChg chg="add">
          <ac:chgData name="Erik Cooke" userId="a249c39e-8338-46ed-94a2-4c4c1d06690f" providerId="ADAL" clId="{345BCC1A-E64C-44B6-BD5B-B199548BCDF4}" dt="2020-11-10T19:30:53.370" v="754" actId="22"/>
          <ac:picMkLst>
            <pc:docMk/>
            <pc:sldMk cId="147722297" sldId="295"/>
            <ac:picMk id="5" creationId="{13DBEA19-9BBD-4372-BA8F-577CA272ABE2}"/>
          </ac:picMkLst>
        </pc:picChg>
        <pc:cxnChg chg="add del">
          <ac:chgData name="Erik Cooke" userId="a249c39e-8338-46ed-94a2-4c4c1d06690f" providerId="ADAL" clId="{345BCC1A-E64C-44B6-BD5B-B199548BCDF4}" dt="2020-11-10T18:54:13.602" v="4" actId="26606"/>
          <ac:cxnSpMkLst>
            <pc:docMk/>
            <pc:sldMk cId="147722297" sldId="295"/>
            <ac:cxnSpMk id="11" creationId="{EEB57AA8-F021-480C-A9E2-F89913313611}"/>
          </ac:cxnSpMkLst>
        </pc:cxnChg>
        <pc:cxnChg chg="add del">
          <ac:chgData name="Erik Cooke" userId="a249c39e-8338-46ed-94a2-4c4c1d06690f" providerId="ADAL" clId="{345BCC1A-E64C-44B6-BD5B-B199548BCDF4}" dt="2020-11-10T18:54:12.176" v="1" actId="26606"/>
          <ac:cxnSpMkLst>
            <pc:docMk/>
            <pc:sldMk cId="147722297" sldId="295"/>
            <ac:cxnSpMk id="20" creationId="{7855A9B5-1710-4B19-B0F1-CDFDD4ED5B7E}"/>
          </ac:cxnSpMkLst>
        </pc:cxnChg>
        <pc:cxnChg chg="add del">
          <ac:chgData name="Erik Cooke" userId="a249c39e-8338-46ed-94a2-4c4c1d06690f" providerId="ADAL" clId="{345BCC1A-E64C-44B6-BD5B-B199548BCDF4}" dt="2020-11-10T18:54:13.593" v="3" actId="26606"/>
          <ac:cxnSpMkLst>
            <pc:docMk/>
            <pc:sldMk cId="147722297" sldId="295"/>
            <ac:cxnSpMk id="25" creationId="{EEB57AA8-F021-480C-A9E2-F89913313611}"/>
          </ac:cxnSpMkLst>
        </pc:cxnChg>
        <pc:cxnChg chg="add del">
          <ac:chgData name="Erik Cooke" userId="a249c39e-8338-46ed-94a2-4c4c1d06690f" providerId="ADAL" clId="{345BCC1A-E64C-44B6-BD5B-B199548BCDF4}" dt="2020-11-10T18:54:27.386" v="6" actId="26606"/>
          <ac:cxnSpMkLst>
            <pc:docMk/>
            <pc:sldMk cId="147722297" sldId="295"/>
            <ac:cxnSpMk id="29" creationId="{7855A9B5-1710-4B19-B0F1-CDFDD4ED5B7E}"/>
          </ac:cxnSpMkLst>
        </pc:cxnChg>
        <pc:cxnChg chg="add">
          <ac:chgData name="Erik Cooke" userId="a249c39e-8338-46ed-94a2-4c4c1d06690f" providerId="ADAL" clId="{345BCC1A-E64C-44B6-BD5B-B199548BCDF4}" dt="2020-11-10T18:54:27.386" v="6" actId="26606"/>
          <ac:cxnSpMkLst>
            <pc:docMk/>
            <pc:sldMk cId="147722297" sldId="295"/>
            <ac:cxnSpMk id="37" creationId="{EEB57AA8-F021-480C-A9E2-F89913313611}"/>
          </ac:cxnSpMkLst>
        </pc:cxnChg>
      </pc:sldChg>
      <pc:sldChg chg="addSp delSp modSp add mod">
        <pc:chgData name="Erik Cooke" userId="a249c39e-8338-46ed-94a2-4c4c1d06690f" providerId="ADAL" clId="{345BCC1A-E64C-44B6-BD5B-B199548BCDF4}" dt="2020-11-10T19:30:56.564" v="755" actId="22"/>
        <pc:sldMkLst>
          <pc:docMk/>
          <pc:sldMk cId="3162041375" sldId="296"/>
        </pc:sldMkLst>
        <pc:spChg chg="mod">
          <ac:chgData name="Erik Cooke" userId="a249c39e-8338-46ed-94a2-4c4c1d06690f" providerId="ADAL" clId="{345BCC1A-E64C-44B6-BD5B-B199548BCDF4}" dt="2020-11-10T18:54:48.058" v="25" actId="20577"/>
          <ac:spMkLst>
            <pc:docMk/>
            <pc:sldMk cId="3162041375" sldId="296"/>
            <ac:spMk id="2" creationId="{81286B89-826C-40AE-B869-2433DE727359}"/>
          </ac:spMkLst>
        </pc:spChg>
        <pc:spChg chg="mod">
          <ac:chgData name="Erik Cooke" userId="a249c39e-8338-46ed-94a2-4c4c1d06690f" providerId="ADAL" clId="{345BCC1A-E64C-44B6-BD5B-B199548BCDF4}" dt="2020-11-10T18:55:18.999" v="44" actId="12"/>
          <ac:spMkLst>
            <pc:docMk/>
            <pc:sldMk cId="3162041375" sldId="296"/>
            <ac:spMk id="3" creationId="{FE993451-B43E-4F30-A76C-BECAEF93900A}"/>
          </ac:spMkLst>
        </pc:spChg>
        <pc:picChg chg="del">
          <ac:chgData name="Erik Cooke" userId="a249c39e-8338-46ed-94a2-4c4c1d06690f" providerId="ADAL" clId="{345BCC1A-E64C-44B6-BD5B-B199548BCDF4}" dt="2020-11-10T18:55:33.073" v="45" actId="478"/>
          <ac:picMkLst>
            <pc:docMk/>
            <pc:sldMk cId="3162041375" sldId="296"/>
            <ac:picMk id="4" creationId="{BC4CD2AC-28CC-4013-A404-0E33BA5B498E}"/>
          </ac:picMkLst>
        </pc:picChg>
        <pc:picChg chg="add">
          <ac:chgData name="Erik Cooke" userId="a249c39e-8338-46ed-94a2-4c4c1d06690f" providerId="ADAL" clId="{345BCC1A-E64C-44B6-BD5B-B199548BCDF4}" dt="2020-11-10T19:30:56.564" v="755" actId="22"/>
          <ac:picMkLst>
            <pc:docMk/>
            <pc:sldMk cId="3162041375" sldId="296"/>
            <ac:picMk id="5" creationId="{2C41DB29-820B-4DF4-A7AC-80C0B482BD86}"/>
          </ac:picMkLst>
        </pc:picChg>
        <pc:picChg chg="add mod">
          <ac:chgData name="Erik Cooke" userId="a249c39e-8338-46ed-94a2-4c4c1d06690f" providerId="ADAL" clId="{345BCC1A-E64C-44B6-BD5B-B199548BCDF4}" dt="2020-11-10T18:55:49.332" v="51" actId="1076"/>
          <ac:picMkLst>
            <pc:docMk/>
            <pc:sldMk cId="3162041375" sldId="296"/>
            <ac:picMk id="8" creationId="{01497A7B-7843-4FDA-B3ED-2F75877FCFD2}"/>
          </ac:picMkLst>
        </pc:picChg>
      </pc:sldChg>
      <pc:sldChg chg="add del">
        <pc:chgData name="Erik Cooke" userId="a249c39e-8338-46ed-94a2-4c4c1d06690f" providerId="ADAL" clId="{345BCC1A-E64C-44B6-BD5B-B199548BCDF4}" dt="2020-11-10T18:58:19.545" v="57" actId="47"/>
        <pc:sldMkLst>
          <pc:docMk/>
          <pc:sldMk cId="3198667901" sldId="297"/>
        </pc:sldMkLst>
      </pc:sldChg>
      <pc:sldChg chg="addSp delSp modSp add mod ord">
        <pc:chgData name="Erik Cooke" userId="a249c39e-8338-46ed-94a2-4c4c1d06690f" providerId="ADAL" clId="{345BCC1A-E64C-44B6-BD5B-B199548BCDF4}" dt="2020-11-10T19:31:00.109" v="756" actId="22"/>
        <pc:sldMkLst>
          <pc:docMk/>
          <pc:sldMk cId="3689718812" sldId="298"/>
        </pc:sldMkLst>
        <pc:spChg chg="mod">
          <ac:chgData name="Erik Cooke" userId="a249c39e-8338-46ed-94a2-4c4c1d06690f" providerId="ADAL" clId="{345BCC1A-E64C-44B6-BD5B-B199548BCDF4}" dt="2020-11-10T18:59:21.576" v="91" actId="20577"/>
          <ac:spMkLst>
            <pc:docMk/>
            <pc:sldMk cId="3689718812" sldId="298"/>
            <ac:spMk id="2" creationId="{81286B89-826C-40AE-B869-2433DE727359}"/>
          </ac:spMkLst>
        </pc:spChg>
        <pc:spChg chg="mod ord">
          <ac:chgData name="Erik Cooke" userId="a249c39e-8338-46ed-94a2-4c4c1d06690f" providerId="ADAL" clId="{345BCC1A-E64C-44B6-BD5B-B199548BCDF4}" dt="2020-11-10T18:59:39.049" v="135" actId="20577"/>
          <ac:spMkLst>
            <pc:docMk/>
            <pc:sldMk cId="3689718812" sldId="298"/>
            <ac:spMk id="3" creationId="{FE993451-B43E-4F30-A76C-BECAEF93900A}"/>
          </ac:spMkLst>
        </pc:spChg>
        <pc:spChg chg="add del">
          <ac:chgData name="Erik Cooke" userId="a249c39e-8338-46ed-94a2-4c4c1d06690f" providerId="ADAL" clId="{345BCC1A-E64C-44B6-BD5B-B199548BCDF4}" dt="2020-11-10T18:58:51.301" v="66" actId="26606"/>
          <ac:spMkLst>
            <pc:docMk/>
            <pc:sldMk cId="3689718812" sldId="298"/>
            <ac:spMk id="9" creationId="{F64BBAA4-C62B-4146-B49F-FE4CC4655EE0}"/>
          </ac:spMkLst>
        </pc:spChg>
        <pc:spChg chg="add del">
          <ac:chgData name="Erik Cooke" userId="a249c39e-8338-46ed-94a2-4c4c1d06690f" providerId="ADAL" clId="{345BCC1A-E64C-44B6-BD5B-B199548BCDF4}" dt="2020-11-10T18:58:51.301" v="66" actId="26606"/>
          <ac:spMkLst>
            <pc:docMk/>
            <pc:sldMk cId="3689718812" sldId="298"/>
            <ac:spMk id="13" creationId="{6BF36B24-6632-4516-9692-731462896C1F}"/>
          </ac:spMkLst>
        </pc:spChg>
        <pc:spChg chg="add del">
          <ac:chgData name="Erik Cooke" userId="a249c39e-8338-46ed-94a2-4c4c1d06690f" providerId="ADAL" clId="{345BCC1A-E64C-44B6-BD5B-B199548BCDF4}" dt="2020-11-10T18:58:51.294" v="65" actId="26606"/>
          <ac:spMkLst>
            <pc:docMk/>
            <pc:sldMk cId="3689718812" sldId="298"/>
            <ac:spMk id="18" creationId="{80861964-D86C-4A50-8F6D-B466384A61B1}"/>
          </ac:spMkLst>
        </pc:spChg>
        <pc:spChg chg="add del">
          <ac:chgData name="Erik Cooke" userId="a249c39e-8338-46ed-94a2-4c4c1d06690f" providerId="ADAL" clId="{345BCC1A-E64C-44B6-BD5B-B199548BCDF4}" dt="2020-11-10T18:58:51.294" v="65" actId="26606"/>
          <ac:spMkLst>
            <pc:docMk/>
            <pc:sldMk cId="3689718812" sldId="298"/>
            <ac:spMk id="22" creationId="{F2BDE551-930A-4FE1-8434-09824E3247E6}"/>
          </ac:spMkLst>
        </pc:spChg>
        <pc:spChg chg="add">
          <ac:chgData name="Erik Cooke" userId="a249c39e-8338-46ed-94a2-4c4c1d06690f" providerId="ADAL" clId="{345BCC1A-E64C-44B6-BD5B-B199548BCDF4}" dt="2020-11-10T18:58:51.301" v="66" actId="26606"/>
          <ac:spMkLst>
            <pc:docMk/>
            <pc:sldMk cId="3689718812" sldId="298"/>
            <ac:spMk id="24" creationId="{F64BBAA4-C62B-4146-B49F-FE4CC4655EE0}"/>
          </ac:spMkLst>
        </pc:spChg>
        <pc:spChg chg="add">
          <ac:chgData name="Erik Cooke" userId="a249c39e-8338-46ed-94a2-4c4c1d06690f" providerId="ADAL" clId="{345BCC1A-E64C-44B6-BD5B-B199548BCDF4}" dt="2020-11-10T18:58:51.301" v="66" actId="26606"/>
          <ac:spMkLst>
            <pc:docMk/>
            <pc:sldMk cId="3689718812" sldId="298"/>
            <ac:spMk id="26" creationId="{6BF36B24-6632-4516-9692-731462896C1F}"/>
          </ac:spMkLst>
        </pc:spChg>
        <pc:picChg chg="del">
          <ac:chgData name="Erik Cooke" userId="a249c39e-8338-46ed-94a2-4c4c1d06690f" providerId="ADAL" clId="{345BCC1A-E64C-44B6-BD5B-B199548BCDF4}" dt="2020-11-10T18:58:22.064" v="58" actId="478"/>
          <ac:picMkLst>
            <pc:docMk/>
            <pc:sldMk cId="3689718812" sldId="298"/>
            <ac:picMk id="4" creationId="{DAA55534-D104-4496-87C7-12A7D1C31626}"/>
          </ac:picMkLst>
        </pc:picChg>
        <pc:picChg chg="add mod modCrop">
          <ac:chgData name="Erik Cooke" userId="a249c39e-8338-46ed-94a2-4c4c1d06690f" providerId="ADAL" clId="{345BCC1A-E64C-44B6-BD5B-B199548BCDF4}" dt="2020-11-10T18:59:05.508" v="70" actId="1076"/>
          <ac:picMkLst>
            <pc:docMk/>
            <pc:sldMk cId="3689718812" sldId="298"/>
            <ac:picMk id="5" creationId="{F699FB20-D5E1-4F5E-A757-DD330FE51491}"/>
          </ac:picMkLst>
        </pc:picChg>
        <pc:picChg chg="add">
          <ac:chgData name="Erik Cooke" userId="a249c39e-8338-46ed-94a2-4c4c1d06690f" providerId="ADAL" clId="{345BCC1A-E64C-44B6-BD5B-B199548BCDF4}" dt="2020-11-10T19:31:00.109" v="756" actId="22"/>
          <ac:picMkLst>
            <pc:docMk/>
            <pc:sldMk cId="3689718812" sldId="298"/>
            <ac:picMk id="6" creationId="{DC0308DB-CE67-4C5F-BD88-80B542C4E4B2}"/>
          </ac:picMkLst>
        </pc:picChg>
        <pc:cxnChg chg="add del">
          <ac:chgData name="Erik Cooke" userId="a249c39e-8338-46ed-94a2-4c4c1d06690f" providerId="ADAL" clId="{345BCC1A-E64C-44B6-BD5B-B199548BCDF4}" dt="2020-11-10T18:58:51.301" v="66" actId="26606"/>
          <ac:cxnSpMkLst>
            <pc:docMk/>
            <pc:sldMk cId="3689718812" sldId="298"/>
            <ac:cxnSpMk id="11" creationId="{EEB57AA8-F021-480C-A9E2-F89913313611}"/>
          </ac:cxnSpMkLst>
        </pc:cxnChg>
        <pc:cxnChg chg="add del">
          <ac:chgData name="Erik Cooke" userId="a249c39e-8338-46ed-94a2-4c4c1d06690f" providerId="ADAL" clId="{345BCC1A-E64C-44B6-BD5B-B199548BCDF4}" dt="2020-11-10T18:58:51.294" v="65" actId="26606"/>
          <ac:cxnSpMkLst>
            <pc:docMk/>
            <pc:sldMk cId="3689718812" sldId="298"/>
            <ac:cxnSpMk id="20" creationId="{754A678E-8F30-4E92-A5BF-F5D03D011394}"/>
          </ac:cxnSpMkLst>
        </pc:cxnChg>
        <pc:cxnChg chg="add">
          <ac:chgData name="Erik Cooke" userId="a249c39e-8338-46ed-94a2-4c4c1d06690f" providerId="ADAL" clId="{345BCC1A-E64C-44B6-BD5B-B199548BCDF4}" dt="2020-11-10T18:58:51.301" v="66" actId="26606"/>
          <ac:cxnSpMkLst>
            <pc:docMk/>
            <pc:sldMk cId="3689718812" sldId="298"/>
            <ac:cxnSpMk id="25" creationId="{EEB57AA8-F021-480C-A9E2-F89913313611}"/>
          </ac:cxnSpMkLst>
        </pc:cxnChg>
      </pc:sldChg>
      <pc:sldChg chg="addSp delSp modSp add mod">
        <pc:chgData name="Erik Cooke" userId="a249c39e-8338-46ed-94a2-4c4c1d06690f" providerId="ADAL" clId="{345BCC1A-E64C-44B6-BD5B-B199548BCDF4}" dt="2020-11-10T19:31:02.499" v="757" actId="22"/>
        <pc:sldMkLst>
          <pc:docMk/>
          <pc:sldMk cId="4113888982" sldId="299"/>
        </pc:sldMkLst>
        <pc:spChg chg="mod">
          <ac:chgData name="Erik Cooke" userId="a249c39e-8338-46ed-94a2-4c4c1d06690f" providerId="ADAL" clId="{345BCC1A-E64C-44B6-BD5B-B199548BCDF4}" dt="2020-11-10T19:00:39.913" v="164" actId="20577"/>
          <ac:spMkLst>
            <pc:docMk/>
            <pc:sldMk cId="4113888982" sldId="299"/>
            <ac:spMk id="2" creationId="{81286B89-826C-40AE-B869-2433DE727359}"/>
          </ac:spMkLst>
        </pc:spChg>
        <pc:spChg chg="mod">
          <ac:chgData name="Erik Cooke" userId="a249c39e-8338-46ed-94a2-4c4c1d06690f" providerId="ADAL" clId="{345BCC1A-E64C-44B6-BD5B-B199548BCDF4}" dt="2020-11-10T19:02:15.672" v="259" actId="20577"/>
          <ac:spMkLst>
            <pc:docMk/>
            <pc:sldMk cId="4113888982" sldId="299"/>
            <ac:spMk id="3" creationId="{FE993451-B43E-4F30-A76C-BECAEF93900A}"/>
          </ac:spMkLst>
        </pc:spChg>
        <pc:picChg chg="add">
          <ac:chgData name="Erik Cooke" userId="a249c39e-8338-46ed-94a2-4c4c1d06690f" providerId="ADAL" clId="{345BCC1A-E64C-44B6-BD5B-B199548BCDF4}" dt="2020-11-10T19:31:02.499" v="757" actId="22"/>
          <ac:picMkLst>
            <pc:docMk/>
            <pc:sldMk cId="4113888982" sldId="299"/>
            <ac:picMk id="4" creationId="{6F8A2B87-5B5C-430B-AD72-EA72C1B14A48}"/>
          </ac:picMkLst>
        </pc:picChg>
        <pc:picChg chg="del">
          <ac:chgData name="Erik Cooke" userId="a249c39e-8338-46ed-94a2-4c4c1d06690f" providerId="ADAL" clId="{345BCC1A-E64C-44B6-BD5B-B199548BCDF4}" dt="2020-11-10T19:00:58.136" v="169" actId="478"/>
          <ac:picMkLst>
            <pc:docMk/>
            <pc:sldMk cId="4113888982" sldId="299"/>
            <ac:picMk id="5" creationId="{F699FB20-D5E1-4F5E-A757-DD330FE51491}"/>
          </ac:picMkLst>
        </pc:picChg>
        <pc:picChg chg="add mod">
          <ac:chgData name="Erik Cooke" userId="a249c39e-8338-46ed-94a2-4c4c1d06690f" providerId="ADAL" clId="{345BCC1A-E64C-44B6-BD5B-B199548BCDF4}" dt="2020-11-10T19:01:04.968" v="171" actId="1076"/>
          <ac:picMkLst>
            <pc:docMk/>
            <pc:sldMk cId="4113888982" sldId="299"/>
            <ac:picMk id="8" creationId="{283199A2-A4C3-44F7-9A02-5025564B9DD0}"/>
          </ac:picMkLst>
        </pc:picChg>
      </pc:sldChg>
      <pc:sldChg chg="addSp delSp modSp add mod">
        <pc:chgData name="Erik Cooke" userId="a249c39e-8338-46ed-94a2-4c4c1d06690f" providerId="ADAL" clId="{345BCC1A-E64C-44B6-BD5B-B199548BCDF4}" dt="2020-11-10T19:31:05.065" v="758" actId="22"/>
        <pc:sldMkLst>
          <pc:docMk/>
          <pc:sldMk cId="2713348708" sldId="300"/>
        </pc:sldMkLst>
        <pc:spChg chg="mod">
          <ac:chgData name="Erik Cooke" userId="a249c39e-8338-46ed-94a2-4c4c1d06690f" providerId="ADAL" clId="{345BCC1A-E64C-44B6-BD5B-B199548BCDF4}" dt="2020-11-10T19:02:47.369" v="265" actId="20577"/>
          <ac:spMkLst>
            <pc:docMk/>
            <pc:sldMk cId="2713348708" sldId="300"/>
            <ac:spMk id="3" creationId="{FE993451-B43E-4F30-A76C-BECAEF93900A}"/>
          </ac:spMkLst>
        </pc:spChg>
        <pc:picChg chg="add">
          <ac:chgData name="Erik Cooke" userId="a249c39e-8338-46ed-94a2-4c4c1d06690f" providerId="ADAL" clId="{345BCC1A-E64C-44B6-BD5B-B199548BCDF4}" dt="2020-11-10T19:31:05.065" v="758" actId="22"/>
          <ac:picMkLst>
            <pc:docMk/>
            <pc:sldMk cId="2713348708" sldId="300"/>
            <ac:picMk id="4" creationId="{739C5FC9-31F5-4805-8DD9-E1DF4370B91B}"/>
          </ac:picMkLst>
        </pc:picChg>
        <pc:picChg chg="del">
          <ac:chgData name="Erik Cooke" userId="a249c39e-8338-46ed-94a2-4c4c1d06690f" providerId="ADAL" clId="{345BCC1A-E64C-44B6-BD5B-B199548BCDF4}" dt="2020-11-10T19:02:53.328" v="266" actId="478"/>
          <ac:picMkLst>
            <pc:docMk/>
            <pc:sldMk cId="2713348708" sldId="300"/>
            <ac:picMk id="8" creationId="{283199A2-A4C3-44F7-9A02-5025564B9DD0}"/>
          </ac:picMkLst>
        </pc:picChg>
        <pc:picChg chg="add mod">
          <ac:chgData name="Erik Cooke" userId="a249c39e-8338-46ed-94a2-4c4c1d06690f" providerId="ADAL" clId="{345BCC1A-E64C-44B6-BD5B-B199548BCDF4}" dt="2020-11-10T19:03:08.846" v="294" actId="1036"/>
          <ac:picMkLst>
            <pc:docMk/>
            <pc:sldMk cId="2713348708" sldId="300"/>
            <ac:picMk id="9" creationId="{86686967-0610-4B87-A6D3-DF6AB9140737}"/>
          </ac:picMkLst>
        </pc:picChg>
      </pc:sldChg>
      <pc:sldChg chg="addSp delSp modSp add mod">
        <pc:chgData name="Erik Cooke" userId="a249c39e-8338-46ed-94a2-4c4c1d06690f" providerId="ADAL" clId="{345BCC1A-E64C-44B6-BD5B-B199548BCDF4}" dt="2020-11-10T19:31:08.746" v="759" actId="22"/>
        <pc:sldMkLst>
          <pc:docMk/>
          <pc:sldMk cId="4078083614" sldId="301"/>
        </pc:sldMkLst>
        <pc:spChg chg="mod">
          <ac:chgData name="Erik Cooke" userId="a249c39e-8338-46ed-94a2-4c4c1d06690f" providerId="ADAL" clId="{345BCC1A-E64C-44B6-BD5B-B199548BCDF4}" dt="2020-11-10T19:03:48.753" v="300" actId="20577"/>
          <ac:spMkLst>
            <pc:docMk/>
            <pc:sldMk cId="4078083614" sldId="301"/>
            <ac:spMk id="3" creationId="{FE993451-B43E-4F30-A76C-BECAEF93900A}"/>
          </ac:spMkLst>
        </pc:spChg>
        <pc:picChg chg="add">
          <ac:chgData name="Erik Cooke" userId="a249c39e-8338-46ed-94a2-4c4c1d06690f" providerId="ADAL" clId="{345BCC1A-E64C-44B6-BD5B-B199548BCDF4}" dt="2020-11-10T19:31:08.746" v="759" actId="22"/>
          <ac:picMkLst>
            <pc:docMk/>
            <pc:sldMk cId="4078083614" sldId="301"/>
            <ac:picMk id="4" creationId="{34563C40-4A0E-40BC-BD23-5AC110F86F19}"/>
          </ac:picMkLst>
        </pc:picChg>
        <pc:picChg chg="add mod">
          <ac:chgData name="Erik Cooke" userId="a249c39e-8338-46ed-94a2-4c4c1d06690f" providerId="ADAL" clId="{345BCC1A-E64C-44B6-BD5B-B199548BCDF4}" dt="2020-11-10T19:04:05.705" v="305" actId="14100"/>
          <ac:picMkLst>
            <pc:docMk/>
            <pc:sldMk cId="4078083614" sldId="301"/>
            <ac:picMk id="8" creationId="{DA9EB4C9-B7F8-4667-A7CC-F5C04E314EDA}"/>
          </ac:picMkLst>
        </pc:picChg>
        <pc:picChg chg="del">
          <ac:chgData name="Erik Cooke" userId="a249c39e-8338-46ed-94a2-4c4c1d06690f" providerId="ADAL" clId="{345BCC1A-E64C-44B6-BD5B-B199548BCDF4}" dt="2020-11-10T19:03:56.591" v="301" actId="478"/>
          <ac:picMkLst>
            <pc:docMk/>
            <pc:sldMk cId="4078083614" sldId="301"/>
            <ac:picMk id="9" creationId="{86686967-0610-4B87-A6D3-DF6AB9140737}"/>
          </ac:picMkLst>
        </pc:picChg>
      </pc:sldChg>
      <pc:sldChg chg="addSp delSp modSp add mod">
        <pc:chgData name="Erik Cooke" userId="a249c39e-8338-46ed-94a2-4c4c1d06690f" providerId="ADAL" clId="{345BCC1A-E64C-44B6-BD5B-B199548BCDF4}" dt="2020-11-10T19:31:11.114" v="760" actId="22"/>
        <pc:sldMkLst>
          <pc:docMk/>
          <pc:sldMk cId="2620305997" sldId="302"/>
        </pc:sldMkLst>
        <pc:spChg chg="mod">
          <ac:chgData name="Erik Cooke" userId="a249c39e-8338-46ed-94a2-4c4c1d06690f" providerId="ADAL" clId="{345BCC1A-E64C-44B6-BD5B-B199548BCDF4}" dt="2020-11-10T19:06:12.535" v="492" actId="20577"/>
          <ac:spMkLst>
            <pc:docMk/>
            <pc:sldMk cId="2620305997" sldId="302"/>
            <ac:spMk id="3" creationId="{FE993451-B43E-4F30-A76C-BECAEF93900A}"/>
          </ac:spMkLst>
        </pc:spChg>
        <pc:picChg chg="add">
          <ac:chgData name="Erik Cooke" userId="a249c39e-8338-46ed-94a2-4c4c1d06690f" providerId="ADAL" clId="{345BCC1A-E64C-44B6-BD5B-B199548BCDF4}" dt="2020-11-10T19:31:11.114" v="760" actId="22"/>
          <ac:picMkLst>
            <pc:docMk/>
            <pc:sldMk cId="2620305997" sldId="302"/>
            <ac:picMk id="4" creationId="{0BEA8BB8-DE80-487E-9670-8BBDA93A483F}"/>
          </ac:picMkLst>
        </pc:picChg>
        <pc:picChg chg="del">
          <ac:chgData name="Erik Cooke" userId="a249c39e-8338-46ed-94a2-4c4c1d06690f" providerId="ADAL" clId="{345BCC1A-E64C-44B6-BD5B-B199548BCDF4}" dt="2020-11-10T19:04:32.377" v="307" actId="478"/>
          <ac:picMkLst>
            <pc:docMk/>
            <pc:sldMk cId="2620305997" sldId="302"/>
            <ac:picMk id="8" creationId="{DA9EB4C9-B7F8-4667-A7CC-F5C04E314EDA}"/>
          </ac:picMkLst>
        </pc:picChg>
        <pc:picChg chg="add del mod">
          <ac:chgData name="Erik Cooke" userId="a249c39e-8338-46ed-94a2-4c4c1d06690f" providerId="ADAL" clId="{345BCC1A-E64C-44B6-BD5B-B199548BCDF4}" dt="2020-11-10T19:04:43.696" v="311" actId="478"/>
          <ac:picMkLst>
            <pc:docMk/>
            <pc:sldMk cId="2620305997" sldId="302"/>
            <ac:picMk id="9" creationId="{D764E0F2-9639-451D-A6B8-5B3A4033DF52}"/>
          </ac:picMkLst>
        </pc:picChg>
        <pc:picChg chg="add mod">
          <ac:chgData name="Erik Cooke" userId="a249c39e-8338-46ed-94a2-4c4c1d06690f" providerId="ADAL" clId="{345BCC1A-E64C-44B6-BD5B-B199548BCDF4}" dt="2020-11-10T19:06:24.185" v="522" actId="1035"/>
          <ac:picMkLst>
            <pc:docMk/>
            <pc:sldMk cId="2620305997" sldId="302"/>
            <ac:picMk id="10" creationId="{9DF82312-016A-4B81-AE0F-F84CEEC88CAC}"/>
          </ac:picMkLst>
        </pc:picChg>
      </pc:sldChg>
      <pc:sldChg chg="addSp modSp add mod">
        <pc:chgData name="Erik Cooke" userId="a249c39e-8338-46ed-94a2-4c4c1d06690f" providerId="ADAL" clId="{345BCC1A-E64C-44B6-BD5B-B199548BCDF4}" dt="2020-11-10T19:29:16.314" v="738" actId="1076"/>
        <pc:sldMkLst>
          <pc:docMk/>
          <pc:sldMk cId="2598708916" sldId="303"/>
        </pc:sldMkLst>
        <pc:spChg chg="mod">
          <ac:chgData name="Erik Cooke" userId="a249c39e-8338-46ed-94a2-4c4c1d06690f" providerId="ADAL" clId="{345BCC1A-E64C-44B6-BD5B-B199548BCDF4}" dt="2020-11-10T19:08:28.759" v="582" actId="20577"/>
          <ac:spMkLst>
            <pc:docMk/>
            <pc:sldMk cId="2598708916" sldId="303"/>
            <ac:spMk id="2" creationId="{508D9433-04C5-444D-8E3A-227BAD874967}"/>
          </ac:spMkLst>
        </pc:spChg>
        <pc:spChg chg="mod">
          <ac:chgData name="Erik Cooke" userId="a249c39e-8338-46ed-94a2-4c4c1d06690f" providerId="ADAL" clId="{345BCC1A-E64C-44B6-BD5B-B199548BCDF4}" dt="2020-11-10T19:15:25.351" v="642" actId="20577"/>
          <ac:spMkLst>
            <pc:docMk/>
            <pc:sldMk cId="2598708916" sldId="303"/>
            <ac:spMk id="3" creationId="{0EF30F4B-458F-40F9-BF93-BBF84671B357}"/>
          </ac:spMkLst>
        </pc:spChg>
        <pc:picChg chg="add mod">
          <ac:chgData name="Erik Cooke" userId="a249c39e-8338-46ed-94a2-4c4c1d06690f" providerId="ADAL" clId="{345BCC1A-E64C-44B6-BD5B-B199548BCDF4}" dt="2020-11-10T19:29:16.314" v="738" actId="1076"/>
          <ac:picMkLst>
            <pc:docMk/>
            <pc:sldMk cId="2598708916" sldId="303"/>
            <ac:picMk id="3074" creationId="{BAC34E3E-6B14-4C4B-8F82-13D658A573AA}"/>
          </ac:picMkLst>
        </pc:picChg>
      </pc:sldChg>
    </pc:docChg>
  </pc:docChgLst>
  <pc:docChgLst>
    <pc:chgData name="Erik Cooke" userId="S::ecooke@easterseals.com::a249c39e-8338-46ed-94a2-4c4c1d06690f" providerId="AD" clId="Web-{BDE14F23-8CD8-CEAB-C1D0-8499C97104C4}"/>
    <pc:docChg chg="modSld">
      <pc:chgData name="Erik Cooke" userId="S::ecooke@easterseals.com::a249c39e-8338-46ed-94a2-4c4c1d06690f" providerId="AD" clId="Web-{BDE14F23-8CD8-CEAB-C1D0-8499C97104C4}" dt="2020-11-12T16:57:03.338" v="6" actId="20577"/>
      <pc:docMkLst>
        <pc:docMk/>
      </pc:docMkLst>
      <pc:sldChg chg="modSp">
        <pc:chgData name="Erik Cooke" userId="S::ecooke@easterseals.com::a249c39e-8338-46ed-94a2-4c4c1d06690f" providerId="AD" clId="Web-{BDE14F23-8CD8-CEAB-C1D0-8499C97104C4}" dt="2020-11-12T16:57:02.713" v="4" actId="20577"/>
        <pc:sldMkLst>
          <pc:docMk/>
          <pc:sldMk cId="440484507" sldId="291"/>
        </pc:sldMkLst>
        <pc:spChg chg="mod">
          <ac:chgData name="Erik Cooke" userId="S::ecooke@easterseals.com::a249c39e-8338-46ed-94a2-4c4c1d06690f" providerId="AD" clId="Web-{BDE14F23-8CD8-CEAB-C1D0-8499C97104C4}" dt="2020-11-12T16:57:02.713" v="4" actId="20577"/>
          <ac:spMkLst>
            <pc:docMk/>
            <pc:sldMk cId="440484507" sldId="291"/>
            <ac:spMk id="3" creationId="{0EF30F4B-458F-40F9-BF93-BBF84671B3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11/12/2020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am.gov/SAM/SAM_Guide/SAM_Non_Federal_User_Guide/SAM_Non_Fed_User_Guide.html" TargetMode="External"/><Relationship Id="rId7" Type="http://schemas.openxmlformats.org/officeDocument/2006/relationships/hyperlink" Target="https://fedgov.dnb.com/" TargetMode="External"/><Relationship Id="rId2" Type="http://schemas.openxmlformats.org/officeDocument/2006/relationships/hyperlink" Target="https://sam.gov/" TargetMode="External"/><Relationship Id="rId1" Type="http://schemas.openxmlformats.org/officeDocument/2006/relationships/slideLayout" Target="../slideLayouts/slideLayout2.xml"/><Relationship Id="rId6" Type="http://schemas.openxmlformats.org/officeDocument/2006/relationships/hyperlink" Target="https://www.login.gov/" TargetMode="External"/><Relationship Id="rId5" Type="http://schemas.openxmlformats.org/officeDocument/2006/relationships/hyperlink" Target="https://apply07.grants.gov/help/html/help/index.htm" TargetMode="External"/><Relationship Id="rId4" Type="http://schemas.openxmlformats.org/officeDocument/2006/relationships/hyperlink" Target="https://www.grant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ogin.gov/"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4461565"/>
          </a:xfrm>
        </p:spPr>
        <p:txBody>
          <a:bodyPr anchor="ctr">
            <a:normAutofit/>
          </a:bodyPr>
          <a:lstStyle/>
          <a:p>
            <a:r>
              <a:rPr lang="en-US" sz="3600" dirty="0">
                <a:solidFill>
                  <a:schemeClr val="bg1"/>
                </a:solidFill>
              </a:rPr>
              <a:t>Affiliate Funding Corner: SAM.gov &amp; Grants.gov</a:t>
            </a:r>
          </a:p>
        </p:txBody>
      </p:sp>
      <p:sp>
        <p:nvSpPr>
          <p:cNvPr id="6" name="Subtitle 2">
            <a:extLst>
              <a:ext uri="{FF2B5EF4-FFF2-40B4-BE49-F238E27FC236}">
                <a16:creationId xmlns:a16="http://schemas.microsoft.com/office/drawing/2014/main" id="{4E461AD7-21D7-4B11-AEAE-3A15BF341094}"/>
              </a:ext>
            </a:extLst>
          </p:cNvPr>
          <p:cNvSpPr txBox="1">
            <a:spLocks/>
          </p:cNvSpPr>
          <p:nvPr/>
        </p:nvSpPr>
        <p:spPr>
          <a:xfrm>
            <a:off x="543574" y="4112051"/>
            <a:ext cx="3205640" cy="774186"/>
          </a:xfrm>
          <a:prstGeom prst="rect">
            <a:avLst/>
          </a:prstGeom>
        </p:spPr>
        <p:txBody>
          <a:bodyPr vert="horz" lIns="0" tIns="45720" rIns="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1600" dirty="0">
                <a:solidFill>
                  <a:schemeClr val="bg1"/>
                </a:solidFill>
              </a:rPr>
              <a:t>November 10, 2020</a:t>
            </a:r>
          </a:p>
        </p:txBody>
      </p:sp>
      <p:pic>
        <p:nvPicPr>
          <p:cNvPr id="5" name="Picture 2">
            <a:extLst>
              <a:ext uri="{FF2B5EF4-FFF2-40B4-BE49-F238E27FC236}">
                <a16:creationId xmlns:a16="http://schemas.microsoft.com/office/drawing/2014/main" id="{8EBCC8AF-FCC6-47A4-9D27-409942096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53" y="5172020"/>
            <a:ext cx="3143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E03833-1B24-49B6-ACBF-3B954582276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011" t="5550" r="31847" b="557"/>
          <a:stretch/>
        </p:blipFill>
        <p:spPr>
          <a:xfrm>
            <a:off x="3987195" y="0"/>
            <a:ext cx="8198905" cy="6858000"/>
          </a:xfrm>
          <a:prstGeom prst="rect">
            <a:avLst/>
          </a:prstGeom>
        </p:spPr>
      </p:pic>
    </p:spTree>
    <p:extLst>
      <p:ext uri="{BB962C8B-B14F-4D97-AF65-F5344CB8AC3E}">
        <p14:creationId xmlns:p14="http://schemas.microsoft.com/office/powerpoint/2010/main" val="1292513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6411685" y="634946"/>
            <a:ext cx="5127171" cy="1450757"/>
          </a:xfrm>
        </p:spPr>
        <p:txBody>
          <a:bodyPr>
            <a:normAutofit/>
          </a:bodyPr>
          <a:lstStyle/>
          <a:p>
            <a:r>
              <a:rPr lang="en-US" sz="3600" dirty="0"/>
              <a:t>SAM.gov – Entity Registration</a:t>
            </a:r>
          </a:p>
        </p:txBody>
      </p:sp>
      <p:cxnSp>
        <p:nvCxnSpPr>
          <p:cNvPr id="29" name="Straight Connector 19">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6411684" y="2407436"/>
            <a:ext cx="5127172" cy="3461658"/>
          </a:xfrm>
        </p:spPr>
        <p:txBody>
          <a:bodyPr>
            <a:normAutofit fontScale="92500" lnSpcReduction="20000"/>
          </a:bodyPr>
          <a:lstStyle/>
          <a:p>
            <a:r>
              <a:rPr lang="en-US" dirty="0">
                <a:effectLst/>
                <a:latin typeface="Arial" panose="020B0604020202020204" pitchFamily="34" charset="0"/>
                <a:ea typeface="Calibri" panose="020F0502020204030204" pitchFamily="34" charset="0"/>
              </a:rPr>
              <a:t>With the individual user account of the responsible person in your organization, log into SAM.gov</a:t>
            </a:r>
          </a:p>
          <a:p>
            <a:r>
              <a:rPr lang="en-US" dirty="0">
                <a:effectLst/>
                <a:latin typeface="Arial" panose="020B0604020202020204" pitchFamily="34" charset="0"/>
                <a:ea typeface="Calibri" panose="020F0502020204030204" pitchFamily="34" charset="0"/>
              </a:rPr>
              <a:t>What you will need:</a:t>
            </a:r>
          </a:p>
          <a:p>
            <a:pPr marL="457200" indent="-457200">
              <a:buFont typeface="+mj-lt"/>
              <a:buAutoNum type="arabicPeriod"/>
            </a:pPr>
            <a:r>
              <a:rPr lang="en-US" dirty="0">
                <a:effectLst/>
                <a:latin typeface="Arial" panose="020B0604020202020204" pitchFamily="34" charset="0"/>
                <a:ea typeface="Calibri" panose="020F0502020204030204" pitchFamily="34" charset="0"/>
              </a:rPr>
              <a:t>DUNS number, legal business name and physical address (as recorded in your Dun &amp; Bradstreet record) </a:t>
            </a:r>
          </a:p>
          <a:p>
            <a:pPr marL="457200" indent="-457200">
              <a:buFont typeface="+mj-lt"/>
              <a:buAutoNum type="arabicPeriod"/>
            </a:pPr>
            <a:r>
              <a:rPr lang="en-US" dirty="0">
                <a:effectLst/>
                <a:latin typeface="Arial" panose="020B0604020202020204" pitchFamily="34" charset="0"/>
                <a:ea typeface="Calibri" panose="020F0502020204030204" pitchFamily="34" charset="0"/>
              </a:rPr>
              <a:t>TIN/EIN number</a:t>
            </a:r>
          </a:p>
          <a:p>
            <a:pPr marL="457200" indent="-457200">
              <a:buFont typeface="+mj-lt"/>
              <a:buAutoNum type="arabicPeriod"/>
            </a:pPr>
            <a:r>
              <a:rPr lang="en-US" dirty="0">
                <a:effectLst/>
                <a:latin typeface="Arial" panose="020B0604020202020204" pitchFamily="34" charset="0"/>
                <a:ea typeface="Calibri" panose="020F0502020204030204" pitchFamily="34" charset="0"/>
              </a:rPr>
              <a:t>Bank routing number, bank account number, and account type (needed for EFT/ACH)</a:t>
            </a:r>
          </a:p>
        </p:txBody>
      </p:sp>
      <p:sp>
        <p:nvSpPr>
          <p:cNvPr id="30" name="Rectangle 21">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01497A7B-7843-4FDA-B3ED-2F75877FCFD2}"/>
              </a:ext>
            </a:extLst>
          </p:cNvPr>
          <p:cNvPicPr/>
          <p:nvPr/>
        </p:nvPicPr>
        <p:blipFill rotWithShape="1">
          <a:blip r:embed="rId2"/>
          <a:srcRect l="29145" t="10135" r="30342"/>
          <a:stretch/>
        </p:blipFill>
        <p:spPr bwMode="auto">
          <a:xfrm>
            <a:off x="858137" y="312779"/>
            <a:ext cx="4900402" cy="5775243"/>
          </a:xfrm>
          <a:prstGeom prst="rect">
            <a:avLst/>
          </a:prstGeom>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2C41DB29-820B-4DF4-A7AC-80C0B482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04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dirty="0"/>
              <a:t>SAM.gov – Entity Registration</a:t>
            </a:r>
          </a:p>
        </p:txBody>
      </p:sp>
      <p:cxnSp>
        <p:nvCxnSpPr>
          <p:cNvPr id="25"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dirty="0">
                <a:effectLst/>
                <a:latin typeface="Arial" panose="020B0604020202020204" pitchFamily="34" charset="0"/>
                <a:ea typeface="Calibri" panose="020F0502020204030204" pitchFamily="34" charset="0"/>
              </a:rPr>
              <a:t>Easterseals (National) SAM.gov registration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699FB20-D5E1-4F5E-A757-DD330FE51491}"/>
              </a:ext>
            </a:extLst>
          </p:cNvPr>
          <p:cNvPicPr>
            <a:picLocks noChangeAspect="1"/>
          </p:cNvPicPr>
          <p:nvPr/>
        </p:nvPicPr>
        <p:blipFill rotWithShape="1">
          <a:blip r:embed="rId2"/>
          <a:srcRect l="1834" t="9765" r="2666"/>
          <a:stretch/>
        </p:blipFill>
        <p:spPr>
          <a:xfrm>
            <a:off x="4074162" y="767998"/>
            <a:ext cx="7677894" cy="4088477"/>
          </a:xfrm>
          <a:prstGeom prst="rect">
            <a:avLst/>
          </a:prstGeom>
        </p:spPr>
      </p:pic>
      <p:sp>
        <p:nvSpPr>
          <p:cNvPr id="26"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a:extLst>
              <a:ext uri="{FF2B5EF4-FFF2-40B4-BE49-F238E27FC236}">
                <a16:creationId xmlns:a16="http://schemas.microsoft.com/office/drawing/2014/main" id="{DC0308DB-CE67-4C5F-BD88-80B542C4E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1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dirty="0"/>
              <a:t>Grants.gov</a:t>
            </a:r>
          </a:p>
        </p:txBody>
      </p:sp>
      <p:cxnSp>
        <p:nvCxnSpPr>
          <p:cNvPr id="25"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pPr marL="0" indent="0">
              <a:buNone/>
            </a:pPr>
            <a:r>
              <a:rPr lang="en-US" dirty="0">
                <a:effectLst/>
                <a:latin typeface="Arial" panose="020B0604020202020204" pitchFamily="34" charset="0"/>
                <a:ea typeface="Calibri" panose="020F0502020204030204" pitchFamily="34" charset="0"/>
                <a:cs typeface="Times New Roman" panose="02020603050405020304" pitchFamily="18" charset="0"/>
              </a:rPr>
              <a:t>Find </a:t>
            </a:r>
            <a:r>
              <a:rPr lang="en-US" dirty="0">
                <a:latin typeface="Arial" panose="020B0604020202020204" pitchFamily="34" charset="0"/>
                <a:ea typeface="Calibri" panose="020F0502020204030204" pitchFamily="34" charset="0"/>
                <a:cs typeface="Times New Roman" panose="02020603050405020304" pitchFamily="18" charset="0"/>
              </a:rPr>
              <a:t>and apply for Federal grant opportunities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283199A2-A4C3-44F7-9A02-5025564B9DD0}"/>
              </a:ext>
            </a:extLst>
          </p:cNvPr>
          <p:cNvPicPr/>
          <p:nvPr/>
        </p:nvPicPr>
        <p:blipFill rotWithShape="1">
          <a:blip r:embed="rId2"/>
          <a:srcRect l="49914" t="8811" b="7026"/>
          <a:stretch/>
        </p:blipFill>
        <p:spPr bwMode="auto">
          <a:xfrm>
            <a:off x="4063113" y="1044786"/>
            <a:ext cx="7833714" cy="3702383"/>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6F8A2B87-5B5C-430B-AD72-EA72C1B14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8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dirty="0"/>
              <a:t>Grants.gov</a:t>
            </a:r>
          </a:p>
        </p:txBody>
      </p:sp>
      <p:cxnSp>
        <p:nvCxnSpPr>
          <p:cNvPr id="25"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pPr marL="0" indent="0">
              <a:buNone/>
            </a:pPr>
            <a:r>
              <a:rPr lang="en-US" dirty="0">
                <a:effectLst/>
                <a:latin typeface="Arial" panose="020B0604020202020204" pitchFamily="34" charset="0"/>
                <a:ea typeface="Calibri" panose="020F0502020204030204" pitchFamily="34" charset="0"/>
                <a:cs typeface="Times New Roman" panose="02020603050405020304" pitchFamily="18" charset="0"/>
              </a:rPr>
              <a:t>Register an individual account. Individual accounts can be associated with no organizations (search only), one organization or multiple organizations (develop and submit applications).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86686967-0610-4B87-A6D3-DF6AB9140737}"/>
              </a:ext>
            </a:extLst>
          </p:cNvPr>
          <p:cNvPicPr/>
          <p:nvPr/>
        </p:nvPicPr>
        <p:blipFill rotWithShape="1">
          <a:blip r:embed="rId2"/>
          <a:srcRect l="50171" t="9419" b="4900"/>
          <a:stretch/>
        </p:blipFill>
        <p:spPr bwMode="auto">
          <a:xfrm>
            <a:off x="4087238" y="1435948"/>
            <a:ext cx="7723794" cy="3735492"/>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739C5FC9-31F5-4805-8DD9-E1DF4370B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4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dirty="0"/>
              <a:t>Grants.gov</a:t>
            </a:r>
          </a:p>
        </p:txBody>
      </p:sp>
      <p:cxnSp>
        <p:nvCxnSpPr>
          <p:cNvPr id="25"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pPr marL="0" indent="0">
              <a:buNone/>
            </a:pPr>
            <a:r>
              <a:rPr lang="en-US" dirty="0">
                <a:effectLst/>
                <a:latin typeface="Arial" panose="020B0604020202020204" pitchFamily="34" charset="0"/>
                <a:ea typeface="Calibri" panose="020F0502020204030204" pitchFamily="34" charset="0"/>
                <a:cs typeface="Times New Roman" panose="02020603050405020304" pitchFamily="18" charset="0"/>
              </a:rPr>
              <a:t>Log into your Grants.gov account and click on Manage Profiles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DA9EB4C9-B7F8-4667-A7CC-F5C04E314EDA}"/>
              </a:ext>
            </a:extLst>
          </p:cNvPr>
          <p:cNvPicPr/>
          <p:nvPr/>
        </p:nvPicPr>
        <p:blipFill rotWithShape="1">
          <a:blip r:embed="rId2"/>
          <a:srcRect t="10617" b="5892"/>
          <a:stretch/>
        </p:blipFill>
        <p:spPr bwMode="auto">
          <a:xfrm>
            <a:off x="4355464" y="1321119"/>
            <a:ext cx="7280761" cy="3229671"/>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34563C40-4A0E-40BC-BD23-5AC110F86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8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dirty="0"/>
              <a:t>Grants.gov</a:t>
            </a:r>
          </a:p>
        </p:txBody>
      </p:sp>
      <p:cxnSp>
        <p:nvCxnSpPr>
          <p:cNvPr id="25" name="Straight Connector 19">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pPr marL="0" indent="0">
              <a:buNone/>
            </a:pPr>
            <a:r>
              <a:rPr lang="en-US" dirty="0">
                <a:effectLst/>
                <a:latin typeface="Arial" panose="020B0604020202020204" pitchFamily="34" charset="0"/>
                <a:ea typeface="Calibri" panose="020F0502020204030204" pitchFamily="34" charset="0"/>
                <a:cs typeface="Times New Roman" panose="02020603050405020304" pitchFamily="18" charset="0"/>
              </a:rPr>
              <a:t>In the UEI field, enter the DUNS number for your organization.</a:t>
            </a:r>
          </a:p>
          <a:p>
            <a:pPr marL="0" indent="0">
              <a:buNone/>
            </a:pPr>
            <a:r>
              <a:rPr lang="en-US" dirty="0">
                <a:latin typeface="Arial" panose="020B0604020202020204" pitchFamily="34" charset="0"/>
                <a:ea typeface="Calibri" panose="020F0502020204030204" pitchFamily="34" charset="0"/>
                <a:cs typeface="Times New Roman" panose="02020603050405020304" pitchFamily="18" charset="0"/>
              </a:rPr>
              <a:t>The SAM.gov account administrator will receive a request to associate your account with the organization.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1">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9DF82312-016A-4B81-AE0F-F84CEEC88CAC}"/>
              </a:ext>
            </a:extLst>
          </p:cNvPr>
          <p:cNvPicPr/>
          <p:nvPr/>
        </p:nvPicPr>
        <p:blipFill rotWithShape="1">
          <a:blip r:embed="rId2"/>
          <a:srcRect l="21795" t="39092" r="22906" b="2673"/>
          <a:stretch/>
        </p:blipFill>
        <p:spPr bwMode="auto">
          <a:xfrm>
            <a:off x="4850408" y="1822036"/>
            <a:ext cx="6306132" cy="3528315"/>
          </a:xfrm>
          <a:prstGeom prst="rect">
            <a:avLst/>
          </a:prstGeom>
          <a:ln>
            <a:noFill/>
          </a:ln>
          <a:extLst>
            <a:ext uri="{53640926-AAD7-44D8-BBD7-CCE9431645EC}">
              <a14:shadowObscured xmlns:a14="http://schemas.microsoft.com/office/drawing/2010/main"/>
            </a:ext>
          </a:extLst>
        </p:spPr>
      </p:pic>
      <p:pic>
        <p:nvPicPr>
          <p:cNvPr id="4" name="Picture 2">
            <a:extLst>
              <a:ext uri="{FF2B5EF4-FFF2-40B4-BE49-F238E27FC236}">
                <a16:creationId xmlns:a16="http://schemas.microsoft.com/office/drawing/2014/main" id="{0BEA8BB8-DE80-487E-9670-8BBDA93A4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0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9433-04C5-444D-8E3A-227BAD874967}"/>
              </a:ext>
            </a:extLst>
          </p:cNvPr>
          <p:cNvSpPr>
            <a:spLocks noGrp="1"/>
          </p:cNvSpPr>
          <p:nvPr>
            <p:ph type="title"/>
          </p:nvPr>
        </p:nvSpPr>
        <p:spPr>
          <a:xfrm>
            <a:off x="1097280" y="154523"/>
            <a:ext cx="10058400" cy="1450757"/>
          </a:xfrm>
        </p:spPr>
        <p:txBody>
          <a:bodyPr/>
          <a:lstStyle/>
          <a:p>
            <a:r>
              <a:rPr lang="en-US" dirty="0"/>
              <a:t>Keep in Mind</a:t>
            </a:r>
          </a:p>
        </p:txBody>
      </p:sp>
      <p:sp>
        <p:nvSpPr>
          <p:cNvPr id="3" name="Content Placeholder 2">
            <a:extLst>
              <a:ext uri="{FF2B5EF4-FFF2-40B4-BE49-F238E27FC236}">
                <a16:creationId xmlns:a16="http://schemas.microsoft.com/office/drawing/2014/main" id="{0EF30F4B-458F-40F9-BF93-BBF84671B357}"/>
              </a:ext>
            </a:extLst>
          </p:cNvPr>
          <p:cNvSpPr>
            <a:spLocks noGrp="1"/>
          </p:cNvSpPr>
          <p:nvPr>
            <p:ph idx="1"/>
          </p:nvPr>
        </p:nvSpPr>
        <p:spPr/>
        <p:txBody>
          <a:bodyPr vert="horz" lIns="0" tIns="45720" rIns="0" bIns="45720" rtlCol="0" anchor="t">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Sam.gov entity registrations need to be updated at least every 365 days. </a:t>
            </a:r>
            <a:br>
              <a:rPr lang="en-US" dirty="0">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a:rPr>
              <a:t>SAM.gov points of contact are</a:t>
            </a:r>
            <a:r>
              <a:rPr lang="en-US" dirty="0">
                <a:ea typeface="Calibri" panose="020F0502020204030204" pitchFamily="34" charset="0"/>
                <a:cs typeface="Times New Roman"/>
              </a:rPr>
              <a:t> </a:t>
            </a:r>
            <a:r>
              <a:rPr lang="en-US" b="1" dirty="0">
                <a:ea typeface="Calibri" panose="020F0502020204030204" pitchFamily="34" charset="0"/>
                <a:cs typeface="Times New Roman"/>
              </a:rPr>
              <a:t>not</a:t>
            </a:r>
            <a:r>
              <a:rPr lang="en-US" b="1" dirty="0">
                <a:effectLst/>
                <a:ea typeface="Calibri" panose="020F0502020204030204" pitchFamily="34" charset="0"/>
                <a:cs typeface="Times New Roman"/>
              </a:rPr>
              <a:t> </a:t>
            </a:r>
            <a:r>
              <a:rPr lang="en-US" dirty="0">
                <a:effectLst/>
                <a:ea typeface="Calibri" panose="020F0502020204030204" pitchFamily="34" charset="0"/>
                <a:cs typeface="Times New Roman"/>
              </a:rPr>
              <a:t>connected to accounts or registrations. Someone can be identified as a Point of Contact without having a SAM.gov account.</a:t>
            </a:r>
            <a:br>
              <a:rPr lang="en-US" dirty="0">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SAM.gov and Grants.gov require different individual accounts. These systems are connected by using SAM.gov administrator to validate Grants.gov individual accounts to associate with the organization.</a:t>
            </a:r>
            <a:br>
              <a:rPr lang="en-US" dirty="0">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If the staff member with the SAM.gov administrator account leaves the organization or otherwise is unable to access their account, then it will not be possible to update the entity registration or allow users in Grants.gov to connect to the organization for application purposes.</a:t>
            </a:r>
          </a:p>
          <a:p>
            <a:endParaRPr lang="en-US" dirty="0"/>
          </a:p>
        </p:txBody>
      </p:sp>
      <p:pic>
        <p:nvPicPr>
          <p:cNvPr id="5" name="Picture 2">
            <a:extLst>
              <a:ext uri="{FF2B5EF4-FFF2-40B4-BE49-F238E27FC236}">
                <a16:creationId xmlns:a16="http://schemas.microsoft.com/office/drawing/2014/main" id="{489FC1A7-C589-4196-AEE2-2BAF26FA4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8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9433-04C5-444D-8E3A-227BAD874967}"/>
              </a:ext>
            </a:extLst>
          </p:cNvPr>
          <p:cNvSpPr>
            <a:spLocks noGrp="1"/>
          </p:cNvSpPr>
          <p:nvPr>
            <p:ph type="title"/>
          </p:nvPr>
        </p:nvSpPr>
        <p:spPr>
          <a:xfrm>
            <a:off x="1097280" y="154523"/>
            <a:ext cx="10058400" cy="1450757"/>
          </a:xfrm>
        </p:spPr>
        <p:txBody>
          <a:bodyPr/>
          <a:lstStyle/>
          <a:p>
            <a:r>
              <a:rPr lang="en-US" dirty="0"/>
              <a:t>Resources</a:t>
            </a:r>
          </a:p>
        </p:txBody>
      </p:sp>
      <p:sp>
        <p:nvSpPr>
          <p:cNvPr id="3" name="Content Placeholder 2">
            <a:extLst>
              <a:ext uri="{FF2B5EF4-FFF2-40B4-BE49-F238E27FC236}">
                <a16:creationId xmlns:a16="http://schemas.microsoft.com/office/drawing/2014/main" id="{0EF30F4B-458F-40F9-BF93-BBF84671B357}"/>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System for Award Management – </a:t>
            </a:r>
            <a:r>
              <a:rPr lang="en-US" u="sng" dirty="0">
                <a:solidFill>
                  <a:srgbClr val="0563C1"/>
                </a:solidFill>
                <a:effectLst/>
                <a:ea typeface="Calibri" panose="020F0502020204030204" pitchFamily="34" charset="0"/>
                <a:cs typeface="Times New Roman" panose="02020603050405020304" pitchFamily="18" charset="0"/>
                <a:hlinkClick r:id="rId2"/>
              </a:rPr>
              <a:t>https://SAM.gov</a:t>
            </a:r>
            <a:r>
              <a:rPr lang="en-US" dirty="0">
                <a:effectLst/>
                <a:ea typeface="Calibri" panose="020F0502020204030204" pitchFamily="34" charset="0"/>
                <a:cs typeface="Times New Roman" panose="02020603050405020304" pitchFamily="18" charset="0"/>
              </a:rPr>
              <a:t> </a:t>
            </a:r>
          </a:p>
          <a:p>
            <a:pPr marL="635508" lvl="1"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User Guide: </a:t>
            </a:r>
            <a:r>
              <a:rPr lang="en-US" dirty="0">
                <a:ea typeface="Calibri" panose="020F0502020204030204" pitchFamily="34" charset="0"/>
                <a:cs typeface="Times New Roman" panose="02020603050405020304" pitchFamily="18" charset="0"/>
                <a:hlinkClick r:id="rId3"/>
              </a:rPr>
              <a:t>https://sam.gov/SAM/SAM_Guide/SAM_Non_Federal_User_Guide/SAM_Non_Fed_User_Guide.html</a:t>
            </a:r>
            <a:r>
              <a:rPr lang="en-US" dirty="0">
                <a:ea typeface="Calibri" panose="020F0502020204030204" pitchFamily="34" charset="0"/>
                <a:cs typeface="Times New Roman" panose="02020603050405020304" pitchFamily="18" charset="0"/>
              </a:rPr>
              <a:t> </a:t>
            </a:r>
            <a:br>
              <a:rPr lang="en-US" dirty="0">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Grants.gov – </a:t>
            </a:r>
            <a:r>
              <a:rPr lang="en-US" u="sng" dirty="0">
                <a:solidFill>
                  <a:srgbClr val="0563C1"/>
                </a:solidFill>
                <a:effectLst/>
                <a:ea typeface="Calibri" panose="020F0502020204030204" pitchFamily="34" charset="0"/>
                <a:cs typeface="Times New Roman" panose="02020603050405020304" pitchFamily="18" charset="0"/>
                <a:hlinkClick r:id="rId4"/>
              </a:rPr>
              <a:t>https://www.grants.gov</a:t>
            </a:r>
            <a:endParaRPr lang="en-US" u="sng" dirty="0">
              <a:solidFill>
                <a:srgbClr val="0563C1"/>
              </a:solidFill>
              <a:effectLst/>
              <a:ea typeface="Calibri" panose="020F0502020204030204" pitchFamily="34" charset="0"/>
              <a:cs typeface="Times New Roman" panose="02020603050405020304" pitchFamily="18" charset="0"/>
            </a:endParaRPr>
          </a:p>
          <a:p>
            <a:pPr marL="635508" lvl="1" indent="-342900">
              <a:lnSpc>
                <a:spcPct val="107000"/>
              </a:lnSpc>
              <a:spcBef>
                <a:spcPts val="0"/>
              </a:spcBef>
              <a:spcAft>
                <a:spcPts val="0"/>
              </a:spcAft>
              <a:buFont typeface="Symbol" panose="05050102010706020507" pitchFamily="18" charset="2"/>
              <a:buChar char=""/>
            </a:pPr>
            <a:r>
              <a:rPr lang="en-US" dirty="0">
                <a:solidFill>
                  <a:schemeClr val="tx1"/>
                </a:solidFill>
                <a:ea typeface="Calibri" panose="020F0502020204030204" pitchFamily="34" charset="0"/>
                <a:cs typeface="Times New Roman" panose="02020603050405020304" pitchFamily="18" charset="0"/>
              </a:rPr>
              <a:t>Help Guide: </a:t>
            </a:r>
            <a:r>
              <a:rPr lang="en-US" dirty="0">
                <a:solidFill>
                  <a:schemeClr val="tx1"/>
                </a:solidFill>
                <a:ea typeface="Calibri" panose="020F0502020204030204" pitchFamily="34" charset="0"/>
                <a:cs typeface="Times New Roman" panose="02020603050405020304" pitchFamily="18" charset="0"/>
                <a:hlinkClick r:id="rId5"/>
              </a:rPr>
              <a:t>https://apply07.grants.gov/help/html/help/index.htm</a:t>
            </a:r>
            <a:r>
              <a:rPr lang="en-US" dirty="0">
                <a:solidFill>
                  <a:schemeClr val="tx1"/>
                </a:solidFill>
                <a:ea typeface="Calibri" panose="020F0502020204030204" pitchFamily="34" charset="0"/>
                <a:cs typeface="Times New Roman" panose="02020603050405020304" pitchFamily="18" charset="0"/>
              </a:rPr>
              <a:t> </a:t>
            </a:r>
            <a:br>
              <a:rPr lang="en-US" u="sng" dirty="0">
                <a:solidFill>
                  <a:srgbClr val="0563C1"/>
                </a:solidFill>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Login.gov – </a:t>
            </a:r>
            <a:r>
              <a:rPr lang="en-US" u="sng" dirty="0">
                <a:solidFill>
                  <a:srgbClr val="0563C1"/>
                </a:solidFill>
                <a:effectLst/>
                <a:ea typeface="Calibri" panose="020F0502020204030204" pitchFamily="34" charset="0"/>
                <a:cs typeface="Times New Roman" panose="02020603050405020304" pitchFamily="18" charset="0"/>
                <a:hlinkClick r:id="rId6"/>
              </a:rPr>
              <a:t>https://www.login.gov</a:t>
            </a:r>
            <a:br>
              <a:rPr lang="en-US" u="sng" dirty="0">
                <a:solidFill>
                  <a:srgbClr val="0563C1"/>
                </a:solidFill>
                <a:effectLst/>
                <a:ea typeface="Calibri" panose="020F0502020204030204" pitchFamily="34" charset="0"/>
                <a:cs typeface="Times New Roman" panose="02020603050405020304" pitchFamily="18" charset="0"/>
              </a:rPr>
            </a:b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Dun and Bradstreet - </a:t>
            </a:r>
            <a:r>
              <a:rPr lang="en-US" u="sng" dirty="0">
                <a:solidFill>
                  <a:srgbClr val="0563C1"/>
                </a:solidFill>
                <a:effectLst/>
                <a:ea typeface="Calibri" panose="020F0502020204030204" pitchFamily="34" charset="0"/>
                <a:cs typeface="Times New Roman" panose="02020603050405020304" pitchFamily="18" charset="0"/>
                <a:hlinkClick r:id="rId7"/>
              </a:rPr>
              <a:t>https://fedgov.dnb.com/</a:t>
            </a:r>
            <a:endParaRPr lang="en-US" u="sng" dirty="0">
              <a:solidFill>
                <a:srgbClr val="0563C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BAC34E3E-6B14-4C4B-8F82-13D658A573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8297" t="7079" b="43508"/>
          <a:stretch/>
        </p:blipFill>
        <p:spPr bwMode="auto">
          <a:xfrm flipH="1">
            <a:off x="9428480" y="3324013"/>
            <a:ext cx="2387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0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D2808-5C6E-439E-A3DB-0E6C8FA576CB}"/>
              </a:ext>
            </a:extLst>
          </p:cNvPr>
          <p:cNvSpPr>
            <a:spLocks noGrp="1"/>
          </p:cNvSpPr>
          <p:nvPr>
            <p:ph type="title"/>
          </p:nvPr>
        </p:nvSpPr>
        <p:spPr>
          <a:xfrm>
            <a:off x="5117309" y="634946"/>
            <a:ext cx="6432434" cy="1450757"/>
          </a:xfrm>
        </p:spPr>
        <p:txBody>
          <a:bodyPr>
            <a:normAutofit/>
          </a:bodyPr>
          <a:lstStyle/>
          <a:p>
            <a:r>
              <a:rPr lang="en-US" dirty="0"/>
              <a:t>What are SAM.gov &amp; Grants.gov?</a:t>
            </a:r>
          </a:p>
        </p:txBody>
      </p:sp>
      <p:pic>
        <p:nvPicPr>
          <p:cNvPr id="1030" name="Picture 6" descr="Grants.gov Logo Usage | GRANTS.GOV">
            <a:extLst>
              <a:ext uri="{FF2B5EF4-FFF2-40B4-BE49-F238E27FC236}">
                <a16:creationId xmlns:a16="http://schemas.microsoft.com/office/drawing/2014/main" id="{7BA8B067-125A-4541-B235-BF00D70053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862" y="3923478"/>
            <a:ext cx="4001315" cy="1340646"/>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76">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SAM System for Award Management">
            <a:extLst>
              <a:ext uri="{FF2B5EF4-FFF2-40B4-BE49-F238E27FC236}">
                <a16:creationId xmlns:a16="http://schemas.microsoft.com/office/drawing/2014/main" id="{6E4CFEA7-D293-4573-BF7E-5DBC5B3D6E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862" y="2274768"/>
            <a:ext cx="4001315" cy="8271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6B7AC30-1B64-44C2-BC6B-397EBFEF222F}"/>
              </a:ext>
            </a:extLst>
          </p:cNvPr>
          <p:cNvSpPr>
            <a:spLocks noGrp="1"/>
          </p:cNvSpPr>
          <p:nvPr>
            <p:ph idx="1"/>
          </p:nvPr>
        </p:nvSpPr>
        <p:spPr>
          <a:xfrm>
            <a:off x="5117308" y="2407436"/>
            <a:ext cx="6432434" cy="3461658"/>
          </a:xfrm>
        </p:spPr>
        <p:txBody>
          <a:bodyPr>
            <a:normAutofit/>
          </a:bodyPr>
          <a:lstStyle/>
          <a:p>
            <a:pPr marL="0" indent="0">
              <a:buNone/>
            </a:pPr>
            <a:r>
              <a:rPr lang="en-US" b="1" dirty="0"/>
              <a:t>SAM.gov </a:t>
            </a:r>
            <a:r>
              <a:rPr lang="en-US" dirty="0"/>
              <a:t>is the Federal government’s business </a:t>
            </a:r>
            <a:br>
              <a:rPr lang="en-US" dirty="0"/>
            </a:br>
            <a:r>
              <a:rPr lang="en-US" dirty="0"/>
              <a:t>registration hub </a:t>
            </a:r>
          </a:p>
          <a:p>
            <a:endParaRPr lang="en-US" dirty="0"/>
          </a:p>
          <a:p>
            <a:endParaRPr lang="en-US" dirty="0"/>
          </a:p>
          <a:p>
            <a:pPr marL="0" indent="0">
              <a:buNone/>
            </a:pPr>
            <a:r>
              <a:rPr lang="en-US" b="1" dirty="0"/>
              <a:t>Grants.gov </a:t>
            </a:r>
            <a:r>
              <a:rPr lang="en-US" dirty="0"/>
              <a:t>is Federal government’s grant opportunity </a:t>
            </a:r>
            <a:br>
              <a:rPr lang="en-US" dirty="0"/>
            </a:br>
            <a:r>
              <a:rPr lang="en-US" dirty="0"/>
              <a:t>hub and the primary system for submitting Federal grant </a:t>
            </a:r>
            <a:br>
              <a:rPr lang="en-US" dirty="0"/>
            </a:br>
            <a:r>
              <a:rPr lang="en-US" dirty="0"/>
              <a:t>applications</a:t>
            </a:r>
          </a:p>
          <a:p>
            <a:endParaRPr lang="en-US" dirty="0"/>
          </a:p>
        </p:txBody>
      </p:sp>
      <p:sp>
        <p:nvSpPr>
          <p:cNvPr id="1034" name="Rectangle 78">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a:extLst>
              <a:ext uri="{FF2B5EF4-FFF2-40B4-BE49-F238E27FC236}">
                <a16:creationId xmlns:a16="http://schemas.microsoft.com/office/drawing/2014/main" id="{9C075992-3432-42F0-A48D-C162310D0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3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1C85-81BD-445C-B3D7-A3D72C732446}"/>
              </a:ext>
            </a:extLst>
          </p:cNvPr>
          <p:cNvSpPr>
            <a:spLocks noGrp="1"/>
          </p:cNvSpPr>
          <p:nvPr>
            <p:ph type="title"/>
          </p:nvPr>
        </p:nvSpPr>
        <p:spPr/>
        <p:txBody>
          <a:bodyPr/>
          <a:lstStyle/>
          <a:p>
            <a:r>
              <a:rPr lang="en-US" dirty="0"/>
              <a:t>Why do I need SAM.gov &amp; Grants.gov?</a:t>
            </a:r>
          </a:p>
        </p:txBody>
      </p:sp>
      <p:sp>
        <p:nvSpPr>
          <p:cNvPr id="3" name="Content Placeholder 2">
            <a:extLst>
              <a:ext uri="{FF2B5EF4-FFF2-40B4-BE49-F238E27FC236}">
                <a16:creationId xmlns:a16="http://schemas.microsoft.com/office/drawing/2014/main" id="{A93CCF97-196C-482A-B1F7-BA2568A7E08B}"/>
              </a:ext>
            </a:extLst>
          </p:cNvPr>
          <p:cNvSpPr>
            <a:spLocks noGrp="1"/>
          </p:cNvSpPr>
          <p:nvPr>
            <p:ph idx="1"/>
          </p:nvPr>
        </p:nvSpPr>
        <p:spPr/>
        <p:txBody>
          <a:bodyPr/>
          <a:lstStyle/>
          <a:p>
            <a:r>
              <a:rPr lang="en-US" dirty="0"/>
              <a:t>•To do business with the Federal government (grants or contracts), your organization must be registered in SAM.gov.</a:t>
            </a:r>
            <a:br>
              <a:rPr lang="en-US" dirty="0"/>
            </a:br>
            <a:endParaRPr lang="en-US" dirty="0"/>
          </a:p>
          <a:p>
            <a:r>
              <a:rPr lang="en-US" dirty="0"/>
              <a:t>•To apply for most Federal grant opportunities, your organization and key personnel must be registered in Grants.gov.</a:t>
            </a:r>
            <a:br>
              <a:rPr lang="en-US" dirty="0"/>
            </a:br>
            <a:endParaRPr lang="en-US" dirty="0"/>
          </a:p>
          <a:p>
            <a:r>
              <a:rPr lang="en-US" dirty="0"/>
              <a:t>•In order to use Grants.gov to apply for a grant opportunity, your organization must first be registered in SAM.gov</a:t>
            </a:r>
          </a:p>
          <a:p>
            <a:endParaRPr lang="en-US" dirty="0"/>
          </a:p>
        </p:txBody>
      </p:sp>
      <p:pic>
        <p:nvPicPr>
          <p:cNvPr id="5" name="Picture 2">
            <a:extLst>
              <a:ext uri="{FF2B5EF4-FFF2-40B4-BE49-F238E27FC236}">
                <a16:creationId xmlns:a16="http://schemas.microsoft.com/office/drawing/2014/main" id="{7239531C-E955-41F0-B21E-E5ECADB24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1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448C-3BD5-4567-A7CD-79E685C2C4E6}"/>
              </a:ext>
            </a:extLst>
          </p:cNvPr>
          <p:cNvSpPr>
            <a:spLocks noGrp="1"/>
          </p:cNvSpPr>
          <p:nvPr>
            <p:ph type="title"/>
          </p:nvPr>
        </p:nvSpPr>
        <p:spPr/>
        <p:txBody>
          <a:bodyPr/>
          <a:lstStyle/>
          <a:p>
            <a:r>
              <a:rPr lang="en-US" dirty="0"/>
              <a:t>SAM.gov</a:t>
            </a:r>
          </a:p>
        </p:txBody>
      </p:sp>
      <p:pic>
        <p:nvPicPr>
          <p:cNvPr id="4" name="Content Placeholder 3">
            <a:extLst>
              <a:ext uri="{FF2B5EF4-FFF2-40B4-BE49-F238E27FC236}">
                <a16:creationId xmlns:a16="http://schemas.microsoft.com/office/drawing/2014/main" id="{1AB702C0-752E-406F-9B59-B3B4C639FC19}"/>
              </a:ext>
            </a:extLst>
          </p:cNvPr>
          <p:cNvPicPr>
            <a:picLocks noGrp="1"/>
          </p:cNvPicPr>
          <p:nvPr>
            <p:ph idx="1"/>
          </p:nvPr>
        </p:nvPicPr>
        <p:blipFill rotWithShape="1">
          <a:blip r:embed="rId2"/>
          <a:srcRect l="54748" t="14293" r="5445" b="6043"/>
          <a:stretch/>
        </p:blipFill>
        <p:spPr bwMode="auto">
          <a:xfrm>
            <a:off x="1213714" y="2060575"/>
            <a:ext cx="6681648" cy="376078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8F82216-BB75-4571-A597-C4975138A8E8}"/>
              </a:ext>
            </a:extLst>
          </p:cNvPr>
          <p:cNvSpPr txBox="1"/>
          <p:nvPr/>
        </p:nvSpPr>
        <p:spPr>
          <a:xfrm>
            <a:off x="8362949" y="2257425"/>
            <a:ext cx="3095626" cy="1554272"/>
          </a:xfrm>
          <a:prstGeom prst="rect">
            <a:avLst/>
          </a:prstGeom>
          <a:noFill/>
        </p:spPr>
        <p:txBody>
          <a:bodyPr wrap="square" rtlCol="0">
            <a:spAutoFit/>
          </a:bodyPr>
          <a:lstStyle/>
          <a:p>
            <a:pPr marL="457200" indent="-457200">
              <a:buFont typeface="+mj-lt"/>
              <a:buAutoNum type="arabicPeriod"/>
            </a:pPr>
            <a:r>
              <a:rPr lang="en-US" sz="1900" dirty="0"/>
              <a:t>Create/update an individual user account</a:t>
            </a:r>
          </a:p>
          <a:p>
            <a:pPr marL="457200" indent="-457200">
              <a:buFont typeface="+mj-lt"/>
              <a:buAutoNum type="arabicPeriod"/>
            </a:pPr>
            <a:endParaRPr lang="en-US" sz="1900" dirty="0"/>
          </a:p>
          <a:p>
            <a:pPr marL="457200" indent="-457200">
              <a:buFont typeface="+mj-lt"/>
              <a:buAutoNum type="arabicPeriod"/>
            </a:pPr>
            <a:r>
              <a:rPr lang="en-US" sz="1900" dirty="0"/>
              <a:t>Register your entity (organization)</a:t>
            </a:r>
          </a:p>
        </p:txBody>
      </p:sp>
      <p:pic>
        <p:nvPicPr>
          <p:cNvPr id="6" name="Picture 2">
            <a:extLst>
              <a:ext uri="{FF2B5EF4-FFF2-40B4-BE49-F238E27FC236}">
                <a16:creationId xmlns:a16="http://schemas.microsoft.com/office/drawing/2014/main" id="{653B7787-30BB-4C7B-BE0E-B4C15E653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3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a:t>SAM.gov – Individual User Account</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dirty="0">
                <a:effectLst/>
                <a:latin typeface="Arial" panose="020B0604020202020204" pitchFamily="34" charset="0"/>
                <a:ea typeface="Calibri" panose="020F0502020204030204" pitchFamily="34" charset="0"/>
                <a:cs typeface="Times New Roman" panose="02020603050405020304" pitchFamily="18" charset="0"/>
              </a:rPr>
              <a:t>Before anything, create a </a:t>
            </a:r>
            <a:r>
              <a:rPr lang="en-US" b="1" u="sng" dirty="0">
                <a:effectLst/>
                <a:latin typeface="Arial" panose="020B0604020202020204" pitchFamily="34" charset="0"/>
                <a:ea typeface="Calibri" panose="020F0502020204030204" pitchFamily="34" charset="0"/>
                <a:cs typeface="Times New Roman" panose="02020603050405020304" pitchFamily="18" charset="0"/>
                <a:hlinkClick r:id="rId2"/>
              </a:rPr>
              <a:t>www.login.gov</a:t>
            </a:r>
            <a:r>
              <a:rPr lang="en-US" b="1" dirty="0">
                <a:effectLst/>
                <a:latin typeface="Arial" panose="020B0604020202020204" pitchFamily="34" charset="0"/>
                <a:ea typeface="Calibri" panose="020F0502020204030204" pitchFamily="34" charset="0"/>
                <a:cs typeface="Times New Roman" panose="02020603050405020304" pitchFamily="18" charset="0"/>
              </a:rPr>
              <a:t> </a:t>
            </a:r>
            <a:r>
              <a:rPr lang="en-US" dirty="0">
                <a:effectLst/>
                <a:latin typeface="Arial" panose="020B0604020202020204" pitchFamily="34" charset="0"/>
                <a:ea typeface="Calibri" panose="020F0502020204030204" pitchFamily="34" charset="0"/>
                <a:cs typeface="Times New Roman" panose="02020603050405020304" pitchFamily="18" charset="0"/>
              </a:rPr>
              <a:t>account as an individual user. If you have a SAM.gov account, use this email address to create a login.gov account. If you do not, use the email address associated with your organization.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D322DAE-B0D3-4CF8-887F-30D47F2A7B68}"/>
              </a:ext>
            </a:extLst>
          </p:cNvPr>
          <p:cNvPicPr/>
          <p:nvPr/>
        </p:nvPicPr>
        <p:blipFill rotWithShape="1">
          <a:blip r:embed="rId3"/>
          <a:srcRect t="14800"/>
          <a:stretch/>
        </p:blipFill>
        <p:spPr bwMode="auto">
          <a:xfrm>
            <a:off x="4506932" y="1692733"/>
            <a:ext cx="7243913" cy="3529497"/>
          </a:xfrm>
          <a:prstGeom prst="rect">
            <a:avLst/>
          </a:prstGeom>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a:extLst>
              <a:ext uri="{FF2B5EF4-FFF2-40B4-BE49-F238E27FC236}">
                <a16:creationId xmlns:a16="http://schemas.microsoft.com/office/drawing/2014/main" id="{B3F4D948-39E0-433D-BAA1-8DDBBC112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46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a:t>SAM.gov – Individual User Account</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b="1" i="1" dirty="0">
                <a:effectLst/>
                <a:latin typeface="Arial" panose="020B0604020202020204" pitchFamily="34" charset="0"/>
                <a:ea typeface="Calibri" panose="020F0502020204030204" pitchFamily="34" charset="0"/>
                <a:cs typeface="Times New Roman" panose="02020603050405020304" pitchFamily="18" charset="0"/>
              </a:rPr>
              <a:t>Login.gov</a:t>
            </a:r>
          </a:p>
          <a:p>
            <a:r>
              <a:rPr lang="en-US" sz="1800" dirty="0">
                <a:solidFill>
                  <a:srgbClr val="454545"/>
                </a:solidFill>
                <a:effectLst/>
                <a:latin typeface="Arial" panose="020B0604020202020204" pitchFamily="34" charset="0"/>
                <a:ea typeface="Calibri" panose="020F0502020204030204" pitchFamily="34" charset="0"/>
              </a:rPr>
              <a:t>Enter your email address and select </a:t>
            </a:r>
            <a:r>
              <a:rPr lang="en-US" sz="1800" dirty="0">
                <a:solidFill>
                  <a:srgbClr val="000000"/>
                </a:solidFill>
                <a:effectLst/>
                <a:latin typeface="Arial" panose="020B0604020202020204" pitchFamily="34" charset="0"/>
                <a:ea typeface="Calibri" panose="020F0502020204030204" pitchFamily="34" charset="0"/>
              </a:rPr>
              <a:t>“Create an account.”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DB3F3EC7-81EE-4527-80C5-A7863908555A}"/>
              </a:ext>
            </a:extLst>
          </p:cNvPr>
          <p:cNvPicPr/>
          <p:nvPr/>
        </p:nvPicPr>
        <p:blipFill rotWithShape="1">
          <a:blip r:embed="rId2"/>
          <a:srcRect t="15122"/>
          <a:stretch/>
        </p:blipFill>
        <p:spPr bwMode="auto">
          <a:xfrm>
            <a:off x="4513287" y="1692733"/>
            <a:ext cx="7263384" cy="3275507"/>
          </a:xfrm>
          <a:prstGeom prst="rect">
            <a:avLst/>
          </a:prstGeom>
          <a:ln>
            <a:noFill/>
          </a:ln>
          <a:extLst>
            <a:ext uri="{53640926-AAD7-44D8-BBD7-CCE9431645EC}">
              <a14:shadowObscured xmlns:a14="http://schemas.microsoft.com/office/drawing/2010/main"/>
            </a:ext>
          </a:extLst>
        </p:spPr>
      </p:pic>
      <p:pic>
        <p:nvPicPr>
          <p:cNvPr id="5122" name="Picture 2">
            <a:extLst>
              <a:ext uri="{FF2B5EF4-FFF2-40B4-BE49-F238E27FC236}">
                <a16:creationId xmlns:a16="http://schemas.microsoft.com/office/drawing/2014/main" id="{5EF98710-EF6A-4E78-BBC6-13C28B963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a:t>SAM.gov – Individual User Account</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b="1" i="1" dirty="0">
                <a:effectLst/>
                <a:latin typeface="Arial" panose="020B0604020202020204" pitchFamily="34" charset="0"/>
                <a:ea typeface="Calibri" panose="020F0502020204030204" pitchFamily="34" charset="0"/>
                <a:cs typeface="Times New Roman" panose="02020603050405020304" pitchFamily="18" charset="0"/>
              </a:rPr>
              <a:t>Login.gov</a:t>
            </a:r>
          </a:p>
          <a:p>
            <a:r>
              <a:rPr lang="en-US" sz="1800" dirty="0">
                <a:solidFill>
                  <a:srgbClr val="454545"/>
                </a:solidFill>
                <a:effectLst/>
                <a:latin typeface="Arial" panose="020B0604020202020204" pitchFamily="34" charset="0"/>
                <a:ea typeface="Calibri" panose="020F0502020204030204" pitchFamily="34" charset="0"/>
              </a:rPr>
              <a:t>You will receive an email with a link to confirm your account.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Confirm your email help image">
            <a:extLst>
              <a:ext uri="{FF2B5EF4-FFF2-40B4-BE49-F238E27FC236}">
                <a16:creationId xmlns:a16="http://schemas.microsoft.com/office/drawing/2014/main" id="{DAA55534-D104-4496-87C7-12A7D1C316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38418" y="1157661"/>
            <a:ext cx="7392470" cy="3902005"/>
          </a:xfrm>
          <a:prstGeom prst="rect">
            <a:avLst/>
          </a:prstGeom>
          <a:noFill/>
          <a:ln>
            <a:noFill/>
          </a:ln>
        </p:spPr>
      </p:pic>
      <p:pic>
        <p:nvPicPr>
          <p:cNvPr id="5" name="Picture 2">
            <a:extLst>
              <a:ext uri="{FF2B5EF4-FFF2-40B4-BE49-F238E27FC236}">
                <a16:creationId xmlns:a16="http://schemas.microsoft.com/office/drawing/2014/main" id="{7F11687F-5B3C-42DF-890E-648EB3186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2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a:t>SAM.gov – Individual User Account</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b="1" i="1" dirty="0">
                <a:effectLst/>
                <a:latin typeface="Arial" panose="020B0604020202020204" pitchFamily="34" charset="0"/>
                <a:ea typeface="Calibri" panose="020F0502020204030204" pitchFamily="34" charset="0"/>
                <a:cs typeface="Times New Roman" panose="02020603050405020304" pitchFamily="18" charset="0"/>
              </a:rPr>
              <a:t>Login.gov</a:t>
            </a:r>
          </a:p>
          <a:p>
            <a:r>
              <a:rPr lang="en-US" sz="1800" dirty="0">
                <a:solidFill>
                  <a:srgbClr val="454545"/>
                </a:solidFill>
                <a:effectLst/>
                <a:latin typeface="Arial" panose="020B0604020202020204" pitchFamily="34" charset="0"/>
                <a:ea typeface="Calibri" panose="020F0502020204030204" pitchFamily="34" charset="0"/>
              </a:rPr>
              <a:t>Create a strong password.</a:t>
            </a:r>
          </a:p>
          <a:p>
            <a:r>
              <a:rPr lang="en-US" sz="1800" dirty="0">
                <a:solidFill>
                  <a:srgbClr val="454545"/>
                </a:solidFill>
                <a:effectLst/>
                <a:latin typeface="Arial" panose="020B0604020202020204" pitchFamily="34" charset="0"/>
                <a:ea typeface="Calibri" panose="020F0502020204030204" pitchFamily="34" charset="0"/>
              </a:rPr>
              <a:t>Then, to make your account secure, you need to select an authentication method. This can be a text message, call, security key, etc.</a:t>
            </a:r>
          </a:p>
        </p:txBody>
      </p:sp>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2nd factor options help image">
            <a:extLst>
              <a:ext uri="{FF2B5EF4-FFF2-40B4-BE49-F238E27FC236}">
                <a16:creationId xmlns:a16="http://schemas.microsoft.com/office/drawing/2014/main" id="{D0E3B1F2-0BA6-4400-8243-ECEE22F7EB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240" y="436271"/>
            <a:ext cx="3477260" cy="5432823"/>
          </a:xfrm>
          <a:prstGeom prst="rect">
            <a:avLst/>
          </a:prstGeom>
          <a:noFill/>
          <a:ln>
            <a:noFill/>
          </a:ln>
        </p:spPr>
      </p:pic>
      <p:pic>
        <p:nvPicPr>
          <p:cNvPr id="5" name="Picture 2">
            <a:extLst>
              <a:ext uri="{FF2B5EF4-FFF2-40B4-BE49-F238E27FC236}">
                <a16:creationId xmlns:a16="http://schemas.microsoft.com/office/drawing/2014/main" id="{D6DC0DEA-2120-4FD5-879B-D090ED103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6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86B89-826C-40AE-B869-2433DE727359}"/>
              </a:ext>
            </a:extLst>
          </p:cNvPr>
          <p:cNvSpPr>
            <a:spLocks noGrp="1"/>
          </p:cNvSpPr>
          <p:nvPr>
            <p:ph type="title"/>
          </p:nvPr>
        </p:nvSpPr>
        <p:spPr>
          <a:xfrm>
            <a:off x="878911" y="643468"/>
            <a:ext cx="3177847" cy="1674180"/>
          </a:xfrm>
        </p:spPr>
        <p:txBody>
          <a:bodyPr>
            <a:normAutofit/>
          </a:bodyPr>
          <a:lstStyle/>
          <a:p>
            <a:r>
              <a:rPr lang="en-US" sz="3400"/>
              <a:t>SAM.gov – Individual User Account</a:t>
            </a:r>
          </a:p>
        </p:txBody>
      </p:sp>
      <p:cxnSp>
        <p:nvCxnSpPr>
          <p:cNvPr id="37" name="Straight Connector 3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993451-B43E-4F30-A76C-BECAEF93900A}"/>
              </a:ext>
            </a:extLst>
          </p:cNvPr>
          <p:cNvSpPr>
            <a:spLocks noGrp="1"/>
          </p:cNvSpPr>
          <p:nvPr>
            <p:ph idx="1"/>
          </p:nvPr>
        </p:nvSpPr>
        <p:spPr>
          <a:xfrm>
            <a:off x="858064" y="2639380"/>
            <a:ext cx="3205049" cy="3229714"/>
          </a:xfrm>
        </p:spPr>
        <p:txBody>
          <a:bodyPr>
            <a:normAutofit/>
          </a:bodyPr>
          <a:lstStyle/>
          <a:p>
            <a:r>
              <a:rPr lang="en-US" dirty="0">
                <a:effectLst/>
                <a:latin typeface="Arial" panose="020B0604020202020204" pitchFamily="34" charset="0"/>
                <a:ea typeface="Calibri" panose="020F0502020204030204" pitchFamily="34" charset="0"/>
              </a:rPr>
              <a:t>Log into SAM.gov using your Login.gov credentials.</a:t>
            </a:r>
          </a:p>
        </p:txBody>
      </p:sp>
      <p:pic>
        <p:nvPicPr>
          <p:cNvPr id="4" name="Picture 3">
            <a:extLst>
              <a:ext uri="{FF2B5EF4-FFF2-40B4-BE49-F238E27FC236}">
                <a16:creationId xmlns:a16="http://schemas.microsoft.com/office/drawing/2014/main" id="{BC4CD2AC-28CC-4013-A404-0E33BA5B498E}"/>
              </a:ext>
            </a:extLst>
          </p:cNvPr>
          <p:cNvPicPr>
            <a:picLocks noChangeAspect="1"/>
          </p:cNvPicPr>
          <p:nvPr/>
        </p:nvPicPr>
        <p:blipFill rotWithShape="1">
          <a:blip r:embed="rId2"/>
          <a:srcRect l="22584" t="9921" r="24666"/>
          <a:stretch/>
        </p:blipFill>
        <p:spPr>
          <a:xfrm>
            <a:off x="5226386" y="643466"/>
            <a:ext cx="5746681" cy="5225621"/>
          </a:xfrm>
          <a:prstGeom prst="rect">
            <a:avLst/>
          </a:prstGeom>
        </p:spPr>
      </p:pic>
      <p:sp>
        <p:nvSpPr>
          <p:cNvPr id="39" name="Rectangle 3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a:extLst>
              <a:ext uri="{FF2B5EF4-FFF2-40B4-BE49-F238E27FC236}">
                <a16:creationId xmlns:a16="http://schemas.microsoft.com/office/drawing/2014/main" id="{13DBEA19-9BBD-4372-BA8F-577CA272A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2191" y="6344920"/>
            <a:ext cx="568960" cy="5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229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E7B6CA46DE5A4BBD9B7DD32DEB0635" ma:contentTypeVersion="9" ma:contentTypeDescription="Create a new document." ma:contentTypeScope="" ma:versionID="782e6e8907f6229e35cd4be240c3430d">
  <xsd:schema xmlns:xsd="http://www.w3.org/2001/XMLSchema" xmlns:xs="http://www.w3.org/2001/XMLSchema" xmlns:p="http://schemas.microsoft.com/office/2006/metadata/properties" xmlns:ns2="34b7a18d-35ac-4c81-a2a5-1b24eb2cc1db" targetNamespace="http://schemas.microsoft.com/office/2006/metadata/properties" ma:root="true" ma:fieldsID="a4d91b8a7bb647db5fb9934f7252516a" ns2:_="">
    <xsd:import namespace="34b7a18d-35ac-4c81-a2a5-1b24eb2cc1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7a18d-35ac-4c81-a2a5-1b24eb2cc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34b7a18d-35ac-4c81-a2a5-1b24eb2cc1db" xsi:nil="true"/>
  </documentManagement>
</p:properties>
</file>

<file path=customXml/itemProps1.xml><?xml version="1.0" encoding="utf-8"?>
<ds:datastoreItem xmlns:ds="http://schemas.openxmlformats.org/officeDocument/2006/customXml" ds:itemID="{5DA11C74-AB4A-4A91-B4ED-5C3FC3D0A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7a18d-35ac-4c81-a2a5-1b24eb2cc1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 ds:uri="34b7a18d-35ac-4c81-a2a5-1b24eb2cc1db"/>
  </ds:schemaRefs>
</ds:datastoreItem>
</file>

<file path=docProps/app.xml><?xml version="1.0" encoding="utf-8"?>
<Properties xmlns="http://schemas.openxmlformats.org/officeDocument/2006/extended-properties" xmlns:vt="http://schemas.openxmlformats.org/officeDocument/2006/docPropsVTypes">
  <TotalTime>11</TotalTime>
  <Words>736</Words>
  <Application>Microsoft Office PowerPoint</Application>
  <PresentationFormat>Widescreen</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1_RetrospectVTI</vt:lpstr>
      <vt:lpstr>Affiliate Funding Corner: SAM.gov &amp; Grants.gov</vt:lpstr>
      <vt:lpstr>What are SAM.gov &amp; Grants.gov?</vt:lpstr>
      <vt:lpstr>Why do I need SAM.gov &amp; Grants.gov?</vt:lpstr>
      <vt:lpstr>SAM.gov</vt:lpstr>
      <vt:lpstr>SAM.gov – Individual User Account</vt:lpstr>
      <vt:lpstr>SAM.gov – Individual User Account</vt:lpstr>
      <vt:lpstr>SAM.gov – Individual User Account</vt:lpstr>
      <vt:lpstr>SAM.gov – Individual User Account</vt:lpstr>
      <vt:lpstr>SAM.gov – Individual User Account</vt:lpstr>
      <vt:lpstr>SAM.gov – Entity Registration</vt:lpstr>
      <vt:lpstr>SAM.gov – Entity Registration</vt:lpstr>
      <vt:lpstr>Grants.gov</vt:lpstr>
      <vt:lpstr>Grants.gov</vt:lpstr>
      <vt:lpstr>Grants.gov</vt:lpstr>
      <vt:lpstr>Grants.gov</vt:lpstr>
      <vt:lpstr>Keep in Mind</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Affiliate Funding Corner: SAM.gov &amp; Grants.gov</dc:title>
  <dc:creator>Erik Cooke</dc:creator>
  <cp:lastModifiedBy>Erik Cooke</cp:lastModifiedBy>
  <cp:revision>3</cp:revision>
  <dcterms:created xsi:type="dcterms:W3CDTF">2020-11-10T18:58:51Z</dcterms:created>
  <dcterms:modified xsi:type="dcterms:W3CDTF">2020-11-12T16:57:03Z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0x010100A4E7B6CA46DE5A4BBD9B7DD32DEB0635</vt:lpwstr>
  </property>
</Properties>
</file>